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74" r:id="rId3"/>
    <p:sldId id="257" r:id="rId4"/>
    <p:sldId id="258" r:id="rId5"/>
    <p:sldId id="259" r:id="rId6"/>
    <p:sldId id="260" r:id="rId7"/>
    <p:sldId id="261" r:id="rId8"/>
    <p:sldId id="275" r:id="rId9"/>
    <p:sldId id="276" r:id="rId10"/>
    <p:sldId id="262" r:id="rId11"/>
    <p:sldId id="278" r:id="rId12"/>
    <p:sldId id="279" r:id="rId13"/>
    <p:sldId id="277" r:id="rId14"/>
    <p:sldId id="263" r:id="rId15"/>
    <p:sldId id="264" r:id="rId16"/>
    <p:sldId id="265" r:id="rId17"/>
    <p:sldId id="266" r:id="rId18"/>
    <p:sldId id="267"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79681" autoAdjust="0"/>
  </p:normalViewPr>
  <p:slideViewPr>
    <p:cSldViewPr snapToGrid="0">
      <p:cViewPr varScale="1">
        <p:scale>
          <a:sx n="63" d="100"/>
          <a:sy n="63" d="100"/>
        </p:scale>
        <p:origin x="7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EC1E36-F1B9-4840-829D-9736445D7B1A}" type="doc">
      <dgm:prSet loTypeId="urn:microsoft.com/office/officeart/2005/8/layout/chevron2" loCatId="list" qsTypeId="urn:microsoft.com/office/officeart/2005/8/quickstyle/simple1" qsCatId="simple" csTypeId="urn:microsoft.com/office/officeart/2005/8/colors/accent2_5" csCatId="accent2" phldr="1"/>
      <dgm:spPr/>
      <dgm:t>
        <a:bodyPr/>
        <a:lstStyle/>
        <a:p>
          <a:endParaRPr lang="en-US"/>
        </a:p>
      </dgm:t>
    </dgm:pt>
    <dgm:pt modelId="{B8B8422C-962A-4D0C-B6A1-7823C24EB0D7}">
      <dgm:prSet phldrT="[Text]"/>
      <dgm:spPr/>
      <dgm:t>
        <a:bodyPr/>
        <a:lstStyle/>
        <a:p>
          <a:r>
            <a:rPr lang="en-US" dirty="0" smtClean="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dgm:t>
    </dgm:pt>
    <dgm:pt modelId="{702D7CEB-2972-4BA7-B294-D5B597487693}" type="parTrans" cxnId="{71AF1F56-4725-4EFB-86AB-08AA8DF956E5}">
      <dgm:prSet/>
      <dgm:spPr/>
      <dgm:t>
        <a:bodyPr/>
        <a:lstStyle/>
        <a:p>
          <a:endParaRPr lang="en-US"/>
        </a:p>
      </dgm:t>
    </dgm:pt>
    <dgm:pt modelId="{1A13241F-F223-4DEF-89FC-64CDF205307A}" type="sibTrans" cxnId="{71AF1F56-4725-4EFB-86AB-08AA8DF956E5}">
      <dgm:prSet/>
      <dgm:spPr/>
      <dgm:t>
        <a:bodyPr/>
        <a:lstStyle/>
        <a:p>
          <a:endParaRPr lang="en-US"/>
        </a:p>
      </dgm:t>
    </dgm:pt>
    <dgm:pt modelId="{316FBA71-CDBE-425B-9F6C-F44B937B1762}">
      <dgm:prSet phldrT="[Text]"/>
      <dgm:spPr/>
      <dgm:t>
        <a:bodyPr/>
        <a:lstStyle/>
        <a:p>
          <a:r>
            <a:rPr lang="en-US" dirty="0" smtClean="0">
              <a:latin typeface="Arial" panose="020B0604020202020204" pitchFamily="34" charset="0"/>
              <a:cs typeface="Arial" panose="020B0604020202020204" pitchFamily="34" charset="0"/>
            </a:rPr>
            <a:t>GIỚI THIỆU APACHE HIVE</a:t>
          </a:r>
          <a:endParaRPr lang="en-US" dirty="0">
            <a:latin typeface="Arial" panose="020B0604020202020204" pitchFamily="34" charset="0"/>
            <a:cs typeface="Arial" panose="020B0604020202020204" pitchFamily="34" charset="0"/>
          </a:endParaRPr>
        </a:p>
      </dgm:t>
    </dgm:pt>
    <dgm:pt modelId="{0AC00FF3-6E3D-429F-A31C-C5BC24AB913B}" type="parTrans" cxnId="{68849CF3-1466-4CCB-A2B9-EE8E2F087153}">
      <dgm:prSet/>
      <dgm:spPr/>
      <dgm:t>
        <a:bodyPr/>
        <a:lstStyle/>
        <a:p>
          <a:endParaRPr lang="en-US"/>
        </a:p>
      </dgm:t>
    </dgm:pt>
    <dgm:pt modelId="{F3EED7CF-4EB2-41AB-94D4-96FC51C5B3D3}" type="sibTrans" cxnId="{68849CF3-1466-4CCB-A2B9-EE8E2F087153}">
      <dgm:prSet/>
      <dgm:spPr/>
      <dgm:t>
        <a:bodyPr/>
        <a:lstStyle/>
        <a:p>
          <a:endParaRPr lang="en-US"/>
        </a:p>
      </dgm:t>
    </dgm:pt>
    <dgm:pt modelId="{B57F80AA-206F-4BB1-BCDF-97005B00C3AA}">
      <dgm:prSet phldrT="[Text]"/>
      <dgm:spPr/>
      <dgm:t>
        <a:bodyPr/>
        <a:lstStyle/>
        <a:p>
          <a:r>
            <a:rPr lang="en-US" dirty="0" smtClean="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dgm:t>
    </dgm:pt>
    <dgm:pt modelId="{7BD84540-81C8-4781-83F0-506A1A081E98}" type="parTrans" cxnId="{FF0F9C92-1EF2-46DF-ABDC-B430C6FCD612}">
      <dgm:prSet/>
      <dgm:spPr/>
      <dgm:t>
        <a:bodyPr/>
        <a:lstStyle/>
        <a:p>
          <a:endParaRPr lang="en-US"/>
        </a:p>
      </dgm:t>
    </dgm:pt>
    <dgm:pt modelId="{B5F50545-EE3D-4DC5-ABF1-248D45601528}" type="sibTrans" cxnId="{FF0F9C92-1EF2-46DF-ABDC-B430C6FCD612}">
      <dgm:prSet/>
      <dgm:spPr/>
      <dgm:t>
        <a:bodyPr/>
        <a:lstStyle/>
        <a:p>
          <a:endParaRPr lang="en-US"/>
        </a:p>
      </dgm:t>
    </dgm:pt>
    <dgm:pt modelId="{230D82A5-C735-4C86-9F8A-10433F69DF7E}">
      <dgm:prSet phldrT="[Text]"/>
      <dgm:spPr/>
      <dgm:t>
        <a:bodyPr/>
        <a:lstStyle/>
        <a:p>
          <a:r>
            <a:rPr lang="en-US" dirty="0" smtClean="0">
              <a:latin typeface="Arial" panose="020B0604020202020204" pitchFamily="34" charset="0"/>
              <a:cs typeface="Arial" panose="020B0604020202020204" pitchFamily="34" charset="0"/>
            </a:rPr>
            <a:t>LỊCH SỬ</a:t>
          </a:r>
          <a:endParaRPr lang="en-US" dirty="0">
            <a:latin typeface="Arial" panose="020B0604020202020204" pitchFamily="34" charset="0"/>
            <a:cs typeface="Arial" panose="020B0604020202020204" pitchFamily="34" charset="0"/>
          </a:endParaRPr>
        </a:p>
      </dgm:t>
    </dgm:pt>
    <dgm:pt modelId="{670F507F-A46E-4479-B8A1-FD2A66095B33}" type="parTrans" cxnId="{59881D40-6D26-4F9A-ACA1-D4BF715E292E}">
      <dgm:prSet/>
      <dgm:spPr/>
      <dgm:t>
        <a:bodyPr/>
        <a:lstStyle/>
        <a:p>
          <a:endParaRPr lang="en-US"/>
        </a:p>
      </dgm:t>
    </dgm:pt>
    <dgm:pt modelId="{486DC692-6C7E-4C66-8240-C86394B152B6}" type="sibTrans" cxnId="{59881D40-6D26-4F9A-ACA1-D4BF715E292E}">
      <dgm:prSet/>
      <dgm:spPr/>
      <dgm:t>
        <a:bodyPr/>
        <a:lstStyle/>
        <a:p>
          <a:endParaRPr lang="en-US"/>
        </a:p>
      </dgm:t>
    </dgm:pt>
    <dgm:pt modelId="{5BE347A1-0A2D-4831-B840-8B3A3F8ACEB4}">
      <dgm:prSet phldrT="[Text]"/>
      <dgm:spPr/>
      <dgm:t>
        <a:bodyPr/>
        <a:lstStyle/>
        <a:p>
          <a:r>
            <a:rPr lang="en-US" dirty="0" smtClean="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dgm:t>
    </dgm:pt>
    <dgm:pt modelId="{1BF6B349-BB21-45B8-A2E1-5404331014EF}" type="parTrans" cxnId="{B5618947-17F3-4F18-AE47-05B86C0DC3E4}">
      <dgm:prSet/>
      <dgm:spPr/>
      <dgm:t>
        <a:bodyPr/>
        <a:lstStyle/>
        <a:p>
          <a:endParaRPr lang="en-US"/>
        </a:p>
      </dgm:t>
    </dgm:pt>
    <dgm:pt modelId="{287CF4F4-68F5-43D7-8826-C835661B4CA7}" type="sibTrans" cxnId="{B5618947-17F3-4F18-AE47-05B86C0DC3E4}">
      <dgm:prSet/>
      <dgm:spPr/>
      <dgm:t>
        <a:bodyPr/>
        <a:lstStyle/>
        <a:p>
          <a:endParaRPr lang="en-US"/>
        </a:p>
      </dgm:t>
    </dgm:pt>
    <dgm:pt modelId="{4DF75A7E-F89B-4172-A006-2D4AEE0AA6BA}">
      <dgm:prSet phldrT="[Text]"/>
      <dgm:spPr/>
      <dgm:t>
        <a:bodyPr/>
        <a:lstStyle/>
        <a:p>
          <a:r>
            <a:rPr lang="en-US" dirty="0" smtClean="0">
              <a:latin typeface="Arial" panose="020B0604020202020204" pitchFamily="34" charset="0"/>
              <a:cs typeface="Arial" panose="020B0604020202020204" pitchFamily="34" charset="0"/>
            </a:rPr>
            <a:t>CÀI ĐẶT</a:t>
          </a:r>
          <a:endParaRPr lang="en-US" dirty="0">
            <a:latin typeface="Arial" panose="020B0604020202020204" pitchFamily="34" charset="0"/>
            <a:cs typeface="Arial" panose="020B0604020202020204" pitchFamily="34" charset="0"/>
          </a:endParaRPr>
        </a:p>
      </dgm:t>
    </dgm:pt>
    <dgm:pt modelId="{109A98C4-70E5-42B6-B433-AD988F6FF6F0}" type="parTrans" cxnId="{0D468FA2-0F06-4F34-97FA-8F62F6566EF7}">
      <dgm:prSet/>
      <dgm:spPr/>
      <dgm:t>
        <a:bodyPr/>
        <a:lstStyle/>
        <a:p>
          <a:endParaRPr lang="en-US"/>
        </a:p>
      </dgm:t>
    </dgm:pt>
    <dgm:pt modelId="{7287106A-9D55-470F-83FC-1CF2FA04DF99}" type="sibTrans" cxnId="{0D468FA2-0F06-4F34-97FA-8F62F6566EF7}">
      <dgm:prSet/>
      <dgm:spPr/>
      <dgm:t>
        <a:bodyPr/>
        <a:lstStyle/>
        <a:p>
          <a:endParaRPr lang="en-US"/>
        </a:p>
      </dgm:t>
    </dgm:pt>
    <dgm:pt modelId="{9447E746-AD2F-46DF-8FD0-A7D5BD7A08B5}">
      <dgm:prSet phldrT="[Text]"/>
      <dgm:spPr/>
      <dgm:t>
        <a:bodyPr/>
        <a:lstStyle/>
        <a:p>
          <a:r>
            <a:rPr lang="en-US" dirty="0" smtClean="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dgm:t>
    </dgm:pt>
    <dgm:pt modelId="{8551A91A-A37B-4FBD-A588-C3DA32D94EA0}" type="parTrans" cxnId="{928EA29C-D9A7-47C4-97DF-45844A58CDFF}">
      <dgm:prSet/>
      <dgm:spPr/>
      <dgm:t>
        <a:bodyPr/>
        <a:lstStyle/>
        <a:p>
          <a:endParaRPr lang="en-US"/>
        </a:p>
      </dgm:t>
    </dgm:pt>
    <dgm:pt modelId="{A726CD59-36F5-4491-BE9D-F0321E758EA2}" type="sibTrans" cxnId="{928EA29C-D9A7-47C4-97DF-45844A58CDFF}">
      <dgm:prSet/>
      <dgm:spPr/>
      <dgm:t>
        <a:bodyPr/>
        <a:lstStyle/>
        <a:p>
          <a:endParaRPr lang="en-US"/>
        </a:p>
      </dgm:t>
    </dgm:pt>
    <dgm:pt modelId="{33F70135-3294-45C3-8205-BB83CCCD5C49}">
      <dgm:prSet phldrT="[Text]"/>
      <dgm:spPr/>
      <dgm:t>
        <a:bodyPr/>
        <a:lstStyle/>
        <a:p>
          <a:r>
            <a:rPr lang="en-US" dirty="0" smtClean="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dgm:t>
    </dgm:pt>
    <dgm:pt modelId="{EB7BD86C-5056-4A04-A006-A9F9369553D3}" type="parTrans" cxnId="{B98F6F7D-34FA-4087-8E14-7D8EB6CFCC49}">
      <dgm:prSet/>
      <dgm:spPr/>
      <dgm:t>
        <a:bodyPr/>
        <a:lstStyle/>
        <a:p>
          <a:endParaRPr lang="en-US"/>
        </a:p>
      </dgm:t>
    </dgm:pt>
    <dgm:pt modelId="{BA63B1B8-ECC3-40C2-94F4-AFC209E99295}" type="sibTrans" cxnId="{B98F6F7D-34FA-4087-8E14-7D8EB6CFCC49}">
      <dgm:prSet/>
      <dgm:spPr/>
      <dgm:t>
        <a:bodyPr/>
        <a:lstStyle/>
        <a:p>
          <a:endParaRPr lang="en-US"/>
        </a:p>
      </dgm:t>
    </dgm:pt>
    <dgm:pt modelId="{F014E0E6-5A88-426B-B457-0CCFA654771B}">
      <dgm:prSet phldrT="[Text]"/>
      <dgm:spPr/>
      <dgm:t>
        <a:bodyPr/>
        <a:lstStyle/>
        <a:p>
          <a:r>
            <a:rPr lang="en-US" dirty="0" smtClean="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dgm:t>
    </dgm:pt>
    <dgm:pt modelId="{C38F78F8-EB58-4249-A810-AB9FAC019F29}" type="parTrans" cxnId="{5165509C-A003-46C0-91D1-89ED75324AA7}">
      <dgm:prSet/>
      <dgm:spPr/>
      <dgm:t>
        <a:bodyPr/>
        <a:lstStyle/>
        <a:p>
          <a:endParaRPr lang="en-US"/>
        </a:p>
      </dgm:t>
    </dgm:pt>
    <dgm:pt modelId="{650ED603-4DA4-4E31-9C50-728CE28844E3}" type="sibTrans" cxnId="{5165509C-A003-46C0-91D1-89ED75324AA7}">
      <dgm:prSet/>
      <dgm:spPr/>
      <dgm:t>
        <a:bodyPr/>
        <a:lstStyle/>
        <a:p>
          <a:endParaRPr lang="en-US"/>
        </a:p>
      </dgm:t>
    </dgm:pt>
    <dgm:pt modelId="{9BBD0E08-A1B3-4CCD-8E7D-3742A5A49EDB}">
      <dgm:prSet phldrT="[Text]"/>
      <dgm:spPr/>
      <dgm:t>
        <a:bodyPr/>
        <a:lstStyle/>
        <a:p>
          <a:r>
            <a:rPr lang="en-US" dirty="0" smtClean="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dgm:t>
    </dgm:pt>
    <dgm:pt modelId="{DB5ADF48-426D-47B2-B225-544EF40A724D}" type="parTrans" cxnId="{4E4B29B9-9514-4E4D-9351-BC12CE0474ED}">
      <dgm:prSet/>
      <dgm:spPr/>
      <dgm:t>
        <a:bodyPr/>
        <a:lstStyle/>
        <a:p>
          <a:endParaRPr lang="en-US"/>
        </a:p>
      </dgm:t>
    </dgm:pt>
    <dgm:pt modelId="{F6922629-DB6C-4472-89A9-274AC444E5E5}" type="sibTrans" cxnId="{4E4B29B9-9514-4E4D-9351-BC12CE0474ED}">
      <dgm:prSet/>
      <dgm:spPr/>
      <dgm:t>
        <a:bodyPr/>
        <a:lstStyle/>
        <a:p>
          <a:endParaRPr lang="en-US"/>
        </a:p>
      </dgm:t>
    </dgm:pt>
    <dgm:pt modelId="{92835B0B-B52E-414D-B925-E72785523AC4}">
      <dgm:prSet phldrT="[Text]"/>
      <dgm:spPr/>
      <dgm:t>
        <a:bodyPr/>
        <a:lstStyle/>
        <a:p>
          <a:r>
            <a:rPr lang="en-US" dirty="0" smtClean="0">
              <a:latin typeface="Arial" panose="020B0604020202020204" pitchFamily="34" charset="0"/>
              <a:cs typeface="Arial" panose="020B0604020202020204" pitchFamily="34" charset="0"/>
            </a:rPr>
            <a:t>CREATE, DROP, ALTER DATABASE</a:t>
          </a:r>
          <a:endParaRPr lang="en-US" dirty="0">
            <a:latin typeface="Arial" panose="020B0604020202020204" pitchFamily="34" charset="0"/>
            <a:cs typeface="Arial" panose="020B0604020202020204" pitchFamily="34" charset="0"/>
          </a:endParaRPr>
        </a:p>
      </dgm:t>
    </dgm:pt>
    <dgm:pt modelId="{7A0C5DE5-55CA-4688-A2C9-E1822D67CD24}" type="parTrans" cxnId="{8D0174A9-7113-4BCE-B5EF-8EE05682C130}">
      <dgm:prSet/>
      <dgm:spPr/>
      <dgm:t>
        <a:bodyPr/>
        <a:lstStyle/>
        <a:p>
          <a:endParaRPr lang="en-US"/>
        </a:p>
      </dgm:t>
    </dgm:pt>
    <dgm:pt modelId="{244658B4-D838-4F7D-AD46-B4643F54C349}" type="sibTrans" cxnId="{8D0174A9-7113-4BCE-B5EF-8EE05682C130}">
      <dgm:prSet/>
      <dgm:spPr/>
      <dgm:t>
        <a:bodyPr/>
        <a:lstStyle/>
        <a:p>
          <a:endParaRPr lang="en-US"/>
        </a:p>
      </dgm:t>
    </dgm:pt>
    <dgm:pt modelId="{71B23F79-67A3-4044-858B-2294C61A53F0}">
      <dgm:prSet phldrT="[Text]"/>
      <dgm:spPr/>
      <dgm:t>
        <a:bodyPr/>
        <a:lstStyle/>
        <a:p>
          <a:r>
            <a:rPr lang="en-US" dirty="0" smtClean="0">
              <a:latin typeface="Arial" panose="020B0604020202020204" pitchFamily="34" charset="0"/>
              <a:cs typeface="Arial" panose="020B0604020202020204" pitchFamily="34" charset="0"/>
            </a:rPr>
            <a:t>HIVE SQL (WHERE, ORDER BY, GROUP BY, JOINS)</a:t>
          </a:r>
          <a:endParaRPr lang="en-US" dirty="0">
            <a:latin typeface="Arial" panose="020B0604020202020204" pitchFamily="34" charset="0"/>
            <a:cs typeface="Arial" panose="020B0604020202020204" pitchFamily="34" charset="0"/>
          </a:endParaRPr>
        </a:p>
      </dgm:t>
    </dgm:pt>
    <dgm:pt modelId="{278F7E2E-F109-4FA7-8F2C-C401741151FB}" type="parTrans" cxnId="{D1673823-8377-45CA-9536-B4AAFAF25447}">
      <dgm:prSet/>
      <dgm:spPr/>
      <dgm:t>
        <a:bodyPr/>
        <a:lstStyle/>
        <a:p>
          <a:endParaRPr lang="en-US"/>
        </a:p>
      </dgm:t>
    </dgm:pt>
    <dgm:pt modelId="{8B2FAD9B-F793-43FA-B9DA-BA70A0CFFF6A}" type="sibTrans" cxnId="{D1673823-8377-45CA-9536-B4AAFAF25447}">
      <dgm:prSet/>
      <dgm:spPr/>
      <dgm:t>
        <a:bodyPr/>
        <a:lstStyle/>
        <a:p>
          <a:endParaRPr lang="en-US"/>
        </a:p>
      </dgm:t>
    </dgm:pt>
    <dgm:pt modelId="{0DB5E206-9BBD-4516-A234-AD082989D09D}">
      <dgm:prSet phldrT="[Text]"/>
      <dgm:spPr/>
      <dgm:t>
        <a:bodyPr/>
        <a:lstStyle/>
        <a:p>
          <a:r>
            <a:rPr lang="en-US" dirty="0" smtClean="0">
              <a:latin typeface="Arial" panose="020B0604020202020204" pitchFamily="34" charset="0"/>
              <a:cs typeface="Arial" panose="020B0604020202020204" pitchFamily="34" charset="0"/>
            </a:rPr>
            <a:t>NGUYÊN LÝ/CƠ CHẾ</a:t>
          </a:r>
          <a:endParaRPr lang="en-US" dirty="0">
            <a:latin typeface="Arial" panose="020B0604020202020204" pitchFamily="34" charset="0"/>
            <a:cs typeface="Arial" panose="020B0604020202020204" pitchFamily="34" charset="0"/>
          </a:endParaRPr>
        </a:p>
      </dgm:t>
    </dgm:pt>
    <dgm:pt modelId="{96B5AFEF-2ACD-45A8-A5D9-B96ADB948E2C}" type="parTrans" cxnId="{FB170179-0526-44F9-B1E0-BF743970C185}">
      <dgm:prSet/>
      <dgm:spPr/>
      <dgm:t>
        <a:bodyPr/>
        <a:lstStyle/>
        <a:p>
          <a:endParaRPr lang="en-US"/>
        </a:p>
      </dgm:t>
    </dgm:pt>
    <dgm:pt modelId="{0AE54800-8A77-4666-8E2C-D5589B4C50BF}" type="sibTrans" cxnId="{FB170179-0526-44F9-B1E0-BF743970C185}">
      <dgm:prSet/>
      <dgm:spPr/>
      <dgm:t>
        <a:bodyPr/>
        <a:lstStyle/>
        <a:p>
          <a:endParaRPr lang="en-US"/>
        </a:p>
      </dgm:t>
    </dgm:pt>
    <dgm:pt modelId="{236A1319-8E5A-46DA-8EBA-27F285D28049}">
      <dgm:prSet phldrT="[Text]"/>
      <dgm:spPr/>
      <dgm:t>
        <a:bodyPr/>
        <a:lstStyle/>
        <a:p>
          <a:r>
            <a:rPr lang="en-US" dirty="0" smtClean="0">
              <a:latin typeface="Arial" panose="020B0604020202020204" pitchFamily="34" charset="0"/>
              <a:cs typeface="Arial" panose="020B0604020202020204" pitchFamily="34" charset="0"/>
            </a:rPr>
            <a:t>DEMO</a:t>
          </a:r>
          <a:endParaRPr lang="en-US" dirty="0">
            <a:latin typeface="Arial" panose="020B0604020202020204" pitchFamily="34" charset="0"/>
            <a:cs typeface="Arial" panose="020B0604020202020204" pitchFamily="34" charset="0"/>
          </a:endParaRPr>
        </a:p>
      </dgm:t>
    </dgm:pt>
    <dgm:pt modelId="{28D56C33-0611-4F00-B65E-2F388D888F55}" type="parTrans" cxnId="{AC889B68-5912-480C-B545-EA9472E87290}">
      <dgm:prSet/>
      <dgm:spPr/>
      <dgm:t>
        <a:bodyPr/>
        <a:lstStyle/>
        <a:p>
          <a:endParaRPr lang="en-US"/>
        </a:p>
      </dgm:t>
    </dgm:pt>
    <dgm:pt modelId="{EA8437CF-C0FF-4B4E-89B8-02D826CF17F1}" type="sibTrans" cxnId="{AC889B68-5912-480C-B545-EA9472E87290}">
      <dgm:prSet/>
      <dgm:spPr/>
      <dgm:t>
        <a:bodyPr/>
        <a:lstStyle/>
        <a:p>
          <a:endParaRPr lang="en-US"/>
        </a:p>
      </dgm:t>
    </dgm:pt>
    <dgm:pt modelId="{7E0DBCD2-11B1-4FDC-A19B-54936B54F00A}" type="pres">
      <dgm:prSet presAssocID="{7AEC1E36-F1B9-4840-829D-9736445D7B1A}" presName="linearFlow" presStyleCnt="0">
        <dgm:presLayoutVars>
          <dgm:dir/>
          <dgm:animLvl val="lvl"/>
          <dgm:resizeHandles val="exact"/>
        </dgm:presLayoutVars>
      </dgm:prSet>
      <dgm:spPr/>
      <dgm:t>
        <a:bodyPr/>
        <a:lstStyle/>
        <a:p>
          <a:endParaRPr lang="en-US"/>
        </a:p>
      </dgm:t>
    </dgm:pt>
    <dgm:pt modelId="{7E288C21-01BF-4EA9-A4E7-DDA52B567056}" type="pres">
      <dgm:prSet presAssocID="{B8B8422C-962A-4D0C-B6A1-7823C24EB0D7}" presName="composite" presStyleCnt="0"/>
      <dgm:spPr/>
    </dgm:pt>
    <dgm:pt modelId="{D27D5014-8ECC-44A2-90B1-BE3A81E0FFFA}" type="pres">
      <dgm:prSet presAssocID="{B8B8422C-962A-4D0C-B6A1-7823C24EB0D7}" presName="parentText" presStyleLbl="alignNode1" presStyleIdx="0" presStyleCnt="7">
        <dgm:presLayoutVars>
          <dgm:chMax val="1"/>
          <dgm:bulletEnabled val="1"/>
        </dgm:presLayoutVars>
      </dgm:prSet>
      <dgm:spPr/>
      <dgm:t>
        <a:bodyPr/>
        <a:lstStyle/>
        <a:p>
          <a:endParaRPr lang="en-US"/>
        </a:p>
      </dgm:t>
    </dgm:pt>
    <dgm:pt modelId="{3575F125-0948-4B6B-B945-9B4B34920590}" type="pres">
      <dgm:prSet presAssocID="{B8B8422C-962A-4D0C-B6A1-7823C24EB0D7}" presName="descendantText" presStyleLbl="alignAcc1" presStyleIdx="0" presStyleCnt="7">
        <dgm:presLayoutVars>
          <dgm:bulletEnabled val="1"/>
        </dgm:presLayoutVars>
      </dgm:prSet>
      <dgm:spPr/>
      <dgm:t>
        <a:bodyPr/>
        <a:lstStyle/>
        <a:p>
          <a:endParaRPr lang="en-US"/>
        </a:p>
      </dgm:t>
    </dgm:pt>
    <dgm:pt modelId="{20BECC5E-8518-48CB-8CD6-5308FA532342}" type="pres">
      <dgm:prSet presAssocID="{1A13241F-F223-4DEF-89FC-64CDF205307A}" presName="sp" presStyleCnt="0"/>
      <dgm:spPr/>
    </dgm:pt>
    <dgm:pt modelId="{DDCB5EA1-BC63-4D40-8558-6F6A00AF69C7}" type="pres">
      <dgm:prSet presAssocID="{B57F80AA-206F-4BB1-BCDF-97005B00C3AA}" presName="composite" presStyleCnt="0"/>
      <dgm:spPr/>
    </dgm:pt>
    <dgm:pt modelId="{7B946AD6-9567-4C2D-9379-71EC7FCA32C8}" type="pres">
      <dgm:prSet presAssocID="{B57F80AA-206F-4BB1-BCDF-97005B00C3AA}" presName="parentText" presStyleLbl="alignNode1" presStyleIdx="1" presStyleCnt="7">
        <dgm:presLayoutVars>
          <dgm:chMax val="1"/>
          <dgm:bulletEnabled val="1"/>
        </dgm:presLayoutVars>
      </dgm:prSet>
      <dgm:spPr/>
      <dgm:t>
        <a:bodyPr/>
        <a:lstStyle/>
        <a:p>
          <a:endParaRPr lang="en-US"/>
        </a:p>
      </dgm:t>
    </dgm:pt>
    <dgm:pt modelId="{C87E6380-2D38-4205-905B-DA0D6E3A0FFB}" type="pres">
      <dgm:prSet presAssocID="{B57F80AA-206F-4BB1-BCDF-97005B00C3AA}" presName="descendantText" presStyleLbl="alignAcc1" presStyleIdx="1" presStyleCnt="7">
        <dgm:presLayoutVars>
          <dgm:bulletEnabled val="1"/>
        </dgm:presLayoutVars>
      </dgm:prSet>
      <dgm:spPr/>
      <dgm:t>
        <a:bodyPr/>
        <a:lstStyle/>
        <a:p>
          <a:endParaRPr lang="en-US"/>
        </a:p>
      </dgm:t>
    </dgm:pt>
    <dgm:pt modelId="{EE33BF06-1CB3-4899-B2B2-EB82D827AEF6}" type="pres">
      <dgm:prSet presAssocID="{B5F50545-EE3D-4DC5-ABF1-248D45601528}" presName="sp" presStyleCnt="0"/>
      <dgm:spPr/>
    </dgm:pt>
    <dgm:pt modelId="{1AC41898-FAF9-4EB7-86B8-9D25139D66F0}" type="pres">
      <dgm:prSet presAssocID="{5BE347A1-0A2D-4831-B840-8B3A3F8ACEB4}" presName="composite" presStyleCnt="0"/>
      <dgm:spPr/>
    </dgm:pt>
    <dgm:pt modelId="{BF53B2BF-506D-436D-9899-B7CD1249B4AA}" type="pres">
      <dgm:prSet presAssocID="{5BE347A1-0A2D-4831-B840-8B3A3F8ACEB4}" presName="parentText" presStyleLbl="alignNode1" presStyleIdx="2" presStyleCnt="7">
        <dgm:presLayoutVars>
          <dgm:chMax val="1"/>
          <dgm:bulletEnabled val="1"/>
        </dgm:presLayoutVars>
      </dgm:prSet>
      <dgm:spPr/>
      <dgm:t>
        <a:bodyPr/>
        <a:lstStyle/>
        <a:p>
          <a:endParaRPr lang="en-US"/>
        </a:p>
      </dgm:t>
    </dgm:pt>
    <dgm:pt modelId="{BD26119D-54EA-44D0-ACC5-CD6CE38152D0}" type="pres">
      <dgm:prSet presAssocID="{5BE347A1-0A2D-4831-B840-8B3A3F8ACEB4}" presName="descendantText" presStyleLbl="alignAcc1" presStyleIdx="2" presStyleCnt="7">
        <dgm:presLayoutVars>
          <dgm:bulletEnabled val="1"/>
        </dgm:presLayoutVars>
      </dgm:prSet>
      <dgm:spPr/>
      <dgm:t>
        <a:bodyPr/>
        <a:lstStyle/>
        <a:p>
          <a:endParaRPr lang="en-US"/>
        </a:p>
      </dgm:t>
    </dgm:pt>
    <dgm:pt modelId="{7EB4D2C2-FF77-443F-B20F-D2903EAE7ADF}" type="pres">
      <dgm:prSet presAssocID="{287CF4F4-68F5-43D7-8826-C835661B4CA7}" presName="sp" presStyleCnt="0"/>
      <dgm:spPr/>
    </dgm:pt>
    <dgm:pt modelId="{3E161DF5-6F5E-4958-B644-A53613807EAB}" type="pres">
      <dgm:prSet presAssocID="{9447E746-AD2F-46DF-8FD0-A7D5BD7A08B5}" presName="composite" presStyleCnt="0"/>
      <dgm:spPr/>
    </dgm:pt>
    <dgm:pt modelId="{2A704D8A-6A1F-489D-B15F-3C0A9C07723E}" type="pres">
      <dgm:prSet presAssocID="{9447E746-AD2F-46DF-8FD0-A7D5BD7A08B5}" presName="parentText" presStyleLbl="alignNode1" presStyleIdx="3" presStyleCnt="7">
        <dgm:presLayoutVars>
          <dgm:chMax val="1"/>
          <dgm:bulletEnabled val="1"/>
        </dgm:presLayoutVars>
      </dgm:prSet>
      <dgm:spPr/>
      <dgm:t>
        <a:bodyPr/>
        <a:lstStyle/>
        <a:p>
          <a:endParaRPr lang="en-US"/>
        </a:p>
      </dgm:t>
    </dgm:pt>
    <dgm:pt modelId="{A9217EE4-C71A-40D7-BC2D-4900A1989255}" type="pres">
      <dgm:prSet presAssocID="{9447E746-AD2F-46DF-8FD0-A7D5BD7A08B5}" presName="descendantText" presStyleLbl="alignAcc1" presStyleIdx="3" presStyleCnt="7">
        <dgm:presLayoutVars>
          <dgm:bulletEnabled val="1"/>
        </dgm:presLayoutVars>
      </dgm:prSet>
      <dgm:spPr/>
      <dgm:t>
        <a:bodyPr/>
        <a:lstStyle/>
        <a:p>
          <a:endParaRPr lang="en-US"/>
        </a:p>
      </dgm:t>
    </dgm:pt>
    <dgm:pt modelId="{8CDA61A1-8DB4-46CB-8D13-5E158390825F}" type="pres">
      <dgm:prSet presAssocID="{A726CD59-36F5-4491-BE9D-F0321E758EA2}" presName="sp" presStyleCnt="0"/>
      <dgm:spPr/>
    </dgm:pt>
    <dgm:pt modelId="{48211421-1A64-40E8-A290-6156F17C0C89}" type="pres">
      <dgm:prSet presAssocID="{33F70135-3294-45C3-8205-BB83CCCD5C49}" presName="composite" presStyleCnt="0"/>
      <dgm:spPr/>
    </dgm:pt>
    <dgm:pt modelId="{EF65CC49-A212-4052-9973-0A622105EB6C}" type="pres">
      <dgm:prSet presAssocID="{33F70135-3294-45C3-8205-BB83CCCD5C49}" presName="parentText" presStyleLbl="alignNode1" presStyleIdx="4" presStyleCnt="7">
        <dgm:presLayoutVars>
          <dgm:chMax val="1"/>
          <dgm:bulletEnabled val="1"/>
        </dgm:presLayoutVars>
      </dgm:prSet>
      <dgm:spPr/>
      <dgm:t>
        <a:bodyPr/>
        <a:lstStyle/>
        <a:p>
          <a:endParaRPr lang="en-US"/>
        </a:p>
      </dgm:t>
    </dgm:pt>
    <dgm:pt modelId="{AA776945-AEF8-41BA-A1A5-7611BCE32772}" type="pres">
      <dgm:prSet presAssocID="{33F70135-3294-45C3-8205-BB83CCCD5C49}" presName="descendantText" presStyleLbl="alignAcc1" presStyleIdx="4" presStyleCnt="7">
        <dgm:presLayoutVars>
          <dgm:bulletEnabled val="1"/>
        </dgm:presLayoutVars>
      </dgm:prSet>
      <dgm:spPr/>
      <dgm:t>
        <a:bodyPr/>
        <a:lstStyle/>
        <a:p>
          <a:endParaRPr lang="en-US"/>
        </a:p>
      </dgm:t>
    </dgm:pt>
    <dgm:pt modelId="{3E73F594-26F2-4F52-ABA2-F7097724681B}" type="pres">
      <dgm:prSet presAssocID="{BA63B1B8-ECC3-40C2-94F4-AFC209E99295}" presName="sp" presStyleCnt="0"/>
      <dgm:spPr/>
    </dgm:pt>
    <dgm:pt modelId="{2D8B6E3E-9DF7-409B-BACA-B55170ABAE21}" type="pres">
      <dgm:prSet presAssocID="{F014E0E6-5A88-426B-B457-0CCFA654771B}" presName="composite" presStyleCnt="0"/>
      <dgm:spPr/>
    </dgm:pt>
    <dgm:pt modelId="{B74C64FC-CFBA-4894-BD71-66325047C927}" type="pres">
      <dgm:prSet presAssocID="{F014E0E6-5A88-426B-B457-0CCFA654771B}" presName="parentText" presStyleLbl="alignNode1" presStyleIdx="5" presStyleCnt="7">
        <dgm:presLayoutVars>
          <dgm:chMax val="1"/>
          <dgm:bulletEnabled val="1"/>
        </dgm:presLayoutVars>
      </dgm:prSet>
      <dgm:spPr/>
      <dgm:t>
        <a:bodyPr/>
        <a:lstStyle/>
        <a:p>
          <a:endParaRPr lang="en-US"/>
        </a:p>
      </dgm:t>
    </dgm:pt>
    <dgm:pt modelId="{EDFD3950-1608-4E2C-8EB2-70AD5A4C3872}" type="pres">
      <dgm:prSet presAssocID="{F014E0E6-5A88-426B-B457-0CCFA654771B}" presName="descendantText" presStyleLbl="alignAcc1" presStyleIdx="5" presStyleCnt="7">
        <dgm:presLayoutVars>
          <dgm:bulletEnabled val="1"/>
        </dgm:presLayoutVars>
      </dgm:prSet>
      <dgm:spPr/>
      <dgm:t>
        <a:bodyPr/>
        <a:lstStyle/>
        <a:p>
          <a:endParaRPr lang="en-US"/>
        </a:p>
      </dgm:t>
    </dgm:pt>
    <dgm:pt modelId="{31F08CD7-725C-4F3A-BF17-308AA3645689}" type="pres">
      <dgm:prSet presAssocID="{650ED603-4DA4-4E31-9C50-728CE28844E3}" presName="sp" presStyleCnt="0"/>
      <dgm:spPr/>
    </dgm:pt>
    <dgm:pt modelId="{D14F686F-BE1C-4713-845B-A20AA93198F0}" type="pres">
      <dgm:prSet presAssocID="{9BBD0E08-A1B3-4CCD-8E7D-3742A5A49EDB}" presName="composite" presStyleCnt="0"/>
      <dgm:spPr/>
    </dgm:pt>
    <dgm:pt modelId="{42BB879D-45D8-4129-8ED0-8368E88D09DA}" type="pres">
      <dgm:prSet presAssocID="{9BBD0E08-A1B3-4CCD-8E7D-3742A5A49EDB}" presName="parentText" presStyleLbl="alignNode1" presStyleIdx="6" presStyleCnt="7">
        <dgm:presLayoutVars>
          <dgm:chMax val="1"/>
          <dgm:bulletEnabled val="1"/>
        </dgm:presLayoutVars>
      </dgm:prSet>
      <dgm:spPr/>
      <dgm:t>
        <a:bodyPr/>
        <a:lstStyle/>
        <a:p>
          <a:endParaRPr lang="en-US"/>
        </a:p>
      </dgm:t>
    </dgm:pt>
    <dgm:pt modelId="{D824711A-C71E-441E-9C6B-739B08FEF99F}" type="pres">
      <dgm:prSet presAssocID="{9BBD0E08-A1B3-4CCD-8E7D-3742A5A49EDB}" presName="descendantText" presStyleLbl="alignAcc1" presStyleIdx="6" presStyleCnt="7">
        <dgm:presLayoutVars>
          <dgm:bulletEnabled val="1"/>
        </dgm:presLayoutVars>
      </dgm:prSet>
      <dgm:spPr/>
      <dgm:t>
        <a:bodyPr/>
        <a:lstStyle/>
        <a:p>
          <a:endParaRPr lang="en-US"/>
        </a:p>
      </dgm:t>
    </dgm:pt>
  </dgm:ptLst>
  <dgm:cxnLst>
    <dgm:cxn modelId="{8E1E3721-B19D-4196-947D-F8551EC303E4}" type="presOf" srcId="{7AEC1E36-F1B9-4840-829D-9736445D7B1A}" destId="{7E0DBCD2-11B1-4FDC-A19B-54936B54F00A}" srcOrd="0" destOrd="0" presId="urn:microsoft.com/office/officeart/2005/8/layout/chevron2"/>
    <dgm:cxn modelId="{5165509C-A003-46C0-91D1-89ED75324AA7}" srcId="{7AEC1E36-F1B9-4840-829D-9736445D7B1A}" destId="{F014E0E6-5A88-426B-B457-0CCFA654771B}" srcOrd="5" destOrd="0" parTransId="{C38F78F8-EB58-4249-A810-AB9FAC019F29}" sibTransId="{650ED603-4DA4-4E31-9C50-728CE28844E3}"/>
    <dgm:cxn modelId="{73C2C911-0599-472E-B558-47647C639441}" type="presOf" srcId="{4DF75A7E-F89B-4172-A006-2D4AEE0AA6BA}" destId="{BD26119D-54EA-44D0-ACC5-CD6CE38152D0}" srcOrd="0" destOrd="0" presId="urn:microsoft.com/office/officeart/2005/8/layout/chevron2"/>
    <dgm:cxn modelId="{B98F6F7D-34FA-4087-8E14-7D8EB6CFCC49}" srcId="{7AEC1E36-F1B9-4840-829D-9736445D7B1A}" destId="{33F70135-3294-45C3-8205-BB83CCCD5C49}" srcOrd="4" destOrd="0" parTransId="{EB7BD86C-5056-4A04-A006-A9F9369553D3}" sibTransId="{BA63B1B8-ECC3-40C2-94F4-AFC209E99295}"/>
    <dgm:cxn modelId="{ED0E2998-FE45-460B-A43D-CCBE44B43C71}" type="presOf" srcId="{0DB5E206-9BBD-4516-A234-AD082989D09D}" destId="{EDFD3950-1608-4E2C-8EB2-70AD5A4C3872}" srcOrd="0" destOrd="0" presId="urn:microsoft.com/office/officeart/2005/8/layout/chevron2"/>
    <dgm:cxn modelId="{BB87C25D-A799-4438-BE69-30B359F61A54}" type="presOf" srcId="{92835B0B-B52E-414D-B925-E72785523AC4}" destId="{A9217EE4-C71A-40D7-BC2D-4900A1989255}" srcOrd="0" destOrd="0" presId="urn:microsoft.com/office/officeart/2005/8/layout/chevron2"/>
    <dgm:cxn modelId="{FB170179-0526-44F9-B1E0-BF743970C185}" srcId="{F014E0E6-5A88-426B-B457-0CCFA654771B}" destId="{0DB5E206-9BBD-4516-A234-AD082989D09D}" srcOrd="0" destOrd="0" parTransId="{96B5AFEF-2ACD-45A8-A5D9-B96ADB948E2C}" sibTransId="{0AE54800-8A77-4666-8E2C-D5589B4C50BF}"/>
    <dgm:cxn modelId="{4E4B29B9-9514-4E4D-9351-BC12CE0474ED}" srcId="{7AEC1E36-F1B9-4840-829D-9736445D7B1A}" destId="{9BBD0E08-A1B3-4CCD-8E7D-3742A5A49EDB}" srcOrd="6" destOrd="0" parTransId="{DB5ADF48-426D-47B2-B225-544EF40A724D}" sibTransId="{F6922629-DB6C-4472-89A9-274AC444E5E5}"/>
    <dgm:cxn modelId="{C8CFC8DD-5E78-4341-8CE4-38DF03A64891}" type="presOf" srcId="{71B23F79-67A3-4044-858B-2294C61A53F0}" destId="{AA776945-AEF8-41BA-A1A5-7611BCE32772}" srcOrd="0" destOrd="0" presId="urn:microsoft.com/office/officeart/2005/8/layout/chevron2"/>
    <dgm:cxn modelId="{FB888093-A853-44A6-B799-421B8A12ED42}" type="presOf" srcId="{B8B8422C-962A-4D0C-B6A1-7823C24EB0D7}" destId="{D27D5014-8ECC-44A2-90B1-BE3A81E0FFFA}" srcOrd="0" destOrd="0" presId="urn:microsoft.com/office/officeart/2005/8/layout/chevron2"/>
    <dgm:cxn modelId="{F5A09177-8725-4BE5-A0CE-F61224330DB3}" type="presOf" srcId="{9447E746-AD2F-46DF-8FD0-A7D5BD7A08B5}" destId="{2A704D8A-6A1F-489D-B15F-3C0A9C07723E}" srcOrd="0" destOrd="0" presId="urn:microsoft.com/office/officeart/2005/8/layout/chevron2"/>
    <dgm:cxn modelId="{51FCEDD8-720D-456A-8566-7D36484176E2}" type="presOf" srcId="{F014E0E6-5A88-426B-B457-0CCFA654771B}" destId="{B74C64FC-CFBA-4894-BD71-66325047C927}" srcOrd="0" destOrd="0" presId="urn:microsoft.com/office/officeart/2005/8/layout/chevron2"/>
    <dgm:cxn modelId="{68849CF3-1466-4CCB-A2B9-EE8E2F087153}" srcId="{B8B8422C-962A-4D0C-B6A1-7823C24EB0D7}" destId="{316FBA71-CDBE-425B-9F6C-F44B937B1762}" srcOrd="0" destOrd="0" parTransId="{0AC00FF3-6E3D-429F-A31C-C5BC24AB913B}" sibTransId="{F3EED7CF-4EB2-41AB-94D4-96FC51C5B3D3}"/>
    <dgm:cxn modelId="{5967D29D-0B30-4957-845C-FBD74B556E5B}" type="presOf" srcId="{9BBD0E08-A1B3-4CCD-8E7D-3742A5A49EDB}" destId="{42BB879D-45D8-4129-8ED0-8368E88D09DA}" srcOrd="0" destOrd="0" presId="urn:microsoft.com/office/officeart/2005/8/layout/chevron2"/>
    <dgm:cxn modelId="{0D468FA2-0F06-4F34-97FA-8F62F6566EF7}" srcId="{5BE347A1-0A2D-4831-B840-8B3A3F8ACEB4}" destId="{4DF75A7E-F89B-4172-A006-2D4AEE0AA6BA}" srcOrd="0" destOrd="0" parTransId="{109A98C4-70E5-42B6-B433-AD988F6FF6F0}" sibTransId="{7287106A-9D55-470F-83FC-1CF2FA04DF99}"/>
    <dgm:cxn modelId="{FF0F9C92-1EF2-46DF-ABDC-B430C6FCD612}" srcId="{7AEC1E36-F1B9-4840-829D-9736445D7B1A}" destId="{B57F80AA-206F-4BB1-BCDF-97005B00C3AA}" srcOrd="1" destOrd="0" parTransId="{7BD84540-81C8-4781-83F0-506A1A081E98}" sibTransId="{B5F50545-EE3D-4DC5-ABF1-248D45601528}"/>
    <dgm:cxn modelId="{D1673823-8377-45CA-9536-B4AAFAF25447}" srcId="{33F70135-3294-45C3-8205-BB83CCCD5C49}" destId="{71B23F79-67A3-4044-858B-2294C61A53F0}" srcOrd="0" destOrd="0" parTransId="{278F7E2E-F109-4FA7-8F2C-C401741151FB}" sibTransId="{8B2FAD9B-F793-43FA-B9DA-BA70A0CFFF6A}"/>
    <dgm:cxn modelId="{928EA29C-D9A7-47C4-97DF-45844A58CDFF}" srcId="{7AEC1E36-F1B9-4840-829D-9736445D7B1A}" destId="{9447E746-AD2F-46DF-8FD0-A7D5BD7A08B5}" srcOrd="3" destOrd="0" parTransId="{8551A91A-A37B-4FBD-A588-C3DA32D94EA0}" sibTransId="{A726CD59-36F5-4491-BE9D-F0321E758EA2}"/>
    <dgm:cxn modelId="{AC889B68-5912-480C-B545-EA9472E87290}" srcId="{9BBD0E08-A1B3-4CCD-8E7D-3742A5A49EDB}" destId="{236A1319-8E5A-46DA-8EBA-27F285D28049}" srcOrd="0" destOrd="0" parTransId="{28D56C33-0611-4F00-B65E-2F388D888F55}" sibTransId="{EA8437CF-C0FF-4B4E-89B8-02D826CF17F1}"/>
    <dgm:cxn modelId="{BC666AFD-4BF6-4A7C-8355-B6DD039A9712}" type="presOf" srcId="{316FBA71-CDBE-425B-9F6C-F44B937B1762}" destId="{3575F125-0948-4B6B-B945-9B4B34920590}" srcOrd="0" destOrd="0" presId="urn:microsoft.com/office/officeart/2005/8/layout/chevron2"/>
    <dgm:cxn modelId="{A10D6B80-58B4-40F4-85A1-14D892DD9D30}" type="presOf" srcId="{5BE347A1-0A2D-4831-B840-8B3A3F8ACEB4}" destId="{BF53B2BF-506D-436D-9899-B7CD1249B4AA}" srcOrd="0" destOrd="0" presId="urn:microsoft.com/office/officeart/2005/8/layout/chevron2"/>
    <dgm:cxn modelId="{71AF1F56-4725-4EFB-86AB-08AA8DF956E5}" srcId="{7AEC1E36-F1B9-4840-829D-9736445D7B1A}" destId="{B8B8422C-962A-4D0C-B6A1-7823C24EB0D7}" srcOrd="0" destOrd="0" parTransId="{702D7CEB-2972-4BA7-B294-D5B597487693}" sibTransId="{1A13241F-F223-4DEF-89FC-64CDF205307A}"/>
    <dgm:cxn modelId="{8D0174A9-7113-4BCE-B5EF-8EE05682C130}" srcId="{9447E746-AD2F-46DF-8FD0-A7D5BD7A08B5}" destId="{92835B0B-B52E-414D-B925-E72785523AC4}" srcOrd="0" destOrd="0" parTransId="{7A0C5DE5-55CA-4688-A2C9-E1822D67CD24}" sibTransId="{244658B4-D838-4F7D-AD46-B4643F54C349}"/>
    <dgm:cxn modelId="{3DFA4F2D-131F-4300-9C9E-FC88FA46FDFF}" type="presOf" srcId="{B57F80AA-206F-4BB1-BCDF-97005B00C3AA}" destId="{7B946AD6-9567-4C2D-9379-71EC7FCA32C8}" srcOrd="0" destOrd="0" presId="urn:microsoft.com/office/officeart/2005/8/layout/chevron2"/>
    <dgm:cxn modelId="{59881D40-6D26-4F9A-ACA1-D4BF715E292E}" srcId="{B57F80AA-206F-4BB1-BCDF-97005B00C3AA}" destId="{230D82A5-C735-4C86-9F8A-10433F69DF7E}" srcOrd="0" destOrd="0" parTransId="{670F507F-A46E-4479-B8A1-FD2A66095B33}" sibTransId="{486DC692-6C7E-4C66-8240-C86394B152B6}"/>
    <dgm:cxn modelId="{B5618947-17F3-4F18-AE47-05B86C0DC3E4}" srcId="{7AEC1E36-F1B9-4840-829D-9736445D7B1A}" destId="{5BE347A1-0A2D-4831-B840-8B3A3F8ACEB4}" srcOrd="2" destOrd="0" parTransId="{1BF6B349-BB21-45B8-A2E1-5404331014EF}" sibTransId="{287CF4F4-68F5-43D7-8826-C835661B4CA7}"/>
    <dgm:cxn modelId="{4B107053-D413-450E-87C3-E386CD741EA6}" type="presOf" srcId="{33F70135-3294-45C3-8205-BB83CCCD5C49}" destId="{EF65CC49-A212-4052-9973-0A622105EB6C}" srcOrd="0" destOrd="0" presId="urn:microsoft.com/office/officeart/2005/8/layout/chevron2"/>
    <dgm:cxn modelId="{92F5DC94-F655-4F98-AE65-6252D4B8FE92}" type="presOf" srcId="{230D82A5-C735-4C86-9F8A-10433F69DF7E}" destId="{C87E6380-2D38-4205-905B-DA0D6E3A0FFB}" srcOrd="0" destOrd="0" presId="urn:microsoft.com/office/officeart/2005/8/layout/chevron2"/>
    <dgm:cxn modelId="{BF958B68-A57F-419B-9009-D2342DF9A4E5}" type="presOf" srcId="{236A1319-8E5A-46DA-8EBA-27F285D28049}" destId="{D824711A-C71E-441E-9C6B-739B08FEF99F}" srcOrd="0" destOrd="0" presId="urn:microsoft.com/office/officeart/2005/8/layout/chevron2"/>
    <dgm:cxn modelId="{A4F11EA5-16ED-4A38-9AB6-9229FBFA9030}" type="presParOf" srcId="{7E0DBCD2-11B1-4FDC-A19B-54936B54F00A}" destId="{7E288C21-01BF-4EA9-A4E7-DDA52B567056}" srcOrd="0" destOrd="0" presId="urn:microsoft.com/office/officeart/2005/8/layout/chevron2"/>
    <dgm:cxn modelId="{450D3762-E691-4575-86AC-459C898EAEFF}" type="presParOf" srcId="{7E288C21-01BF-4EA9-A4E7-DDA52B567056}" destId="{D27D5014-8ECC-44A2-90B1-BE3A81E0FFFA}" srcOrd="0" destOrd="0" presId="urn:microsoft.com/office/officeart/2005/8/layout/chevron2"/>
    <dgm:cxn modelId="{862628B1-A8C8-4FAE-B18E-D4D72BB41CAB}" type="presParOf" srcId="{7E288C21-01BF-4EA9-A4E7-DDA52B567056}" destId="{3575F125-0948-4B6B-B945-9B4B34920590}" srcOrd="1" destOrd="0" presId="urn:microsoft.com/office/officeart/2005/8/layout/chevron2"/>
    <dgm:cxn modelId="{E1E477E7-9BE6-425D-89D1-957131C4BECB}" type="presParOf" srcId="{7E0DBCD2-11B1-4FDC-A19B-54936B54F00A}" destId="{20BECC5E-8518-48CB-8CD6-5308FA532342}" srcOrd="1" destOrd="0" presId="urn:microsoft.com/office/officeart/2005/8/layout/chevron2"/>
    <dgm:cxn modelId="{3FE8799A-134D-4E31-859F-85DB9A981EC8}" type="presParOf" srcId="{7E0DBCD2-11B1-4FDC-A19B-54936B54F00A}" destId="{DDCB5EA1-BC63-4D40-8558-6F6A00AF69C7}" srcOrd="2" destOrd="0" presId="urn:microsoft.com/office/officeart/2005/8/layout/chevron2"/>
    <dgm:cxn modelId="{F5300C08-2504-4FA0-AD88-B3B23C20A2F0}" type="presParOf" srcId="{DDCB5EA1-BC63-4D40-8558-6F6A00AF69C7}" destId="{7B946AD6-9567-4C2D-9379-71EC7FCA32C8}" srcOrd="0" destOrd="0" presId="urn:microsoft.com/office/officeart/2005/8/layout/chevron2"/>
    <dgm:cxn modelId="{47B3F499-8FB2-4778-A8ED-A20C7E4BF947}" type="presParOf" srcId="{DDCB5EA1-BC63-4D40-8558-6F6A00AF69C7}" destId="{C87E6380-2D38-4205-905B-DA0D6E3A0FFB}" srcOrd="1" destOrd="0" presId="urn:microsoft.com/office/officeart/2005/8/layout/chevron2"/>
    <dgm:cxn modelId="{83FA4E70-67D9-439C-BB5C-CBBA4212E7D2}" type="presParOf" srcId="{7E0DBCD2-11B1-4FDC-A19B-54936B54F00A}" destId="{EE33BF06-1CB3-4899-B2B2-EB82D827AEF6}" srcOrd="3" destOrd="0" presId="urn:microsoft.com/office/officeart/2005/8/layout/chevron2"/>
    <dgm:cxn modelId="{54CBA840-9BE5-48FC-96C7-F3D385C9957B}" type="presParOf" srcId="{7E0DBCD2-11B1-4FDC-A19B-54936B54F00A}" destId="{1AC41898-FAF9-4EB7-86B8-9D25139D66F0}" srcOrd="4" destOrd="0" presId="urn:microsoft.com/office/officeart/2005/8/layout/chevron2"/>
    <dgm:cxn modelId="{35295FB6-1F0E-4BCA-BC49-3E9A9B8F2403}" type="presParOf" srcId="{1AC41898-FAF9-4EB7-86B8-9D25139D66F0}" destId="{BF53B2BF-506D-436D-9899-B7CD1249B4AA}" srcOrd="0" destOrd="0" presId="urn:microsoft.com/office/officeart/2005/8/layout/chevron2"/>
    <dgm:cxn modelId="{DF220F3A-456A-4E79-82F1-F04DD65AAFAC}" type="presParOf" srcId="{1AC41898-FAF9-4EB7-86B8-9D25139D66F0}" destId="{BD26119D-54EA-44D0-ACC5-CD6CE38152D0}" srcOrd="1" destOrd="0" presId="urn:microsoft.com/office/officeart/2005/8/layout/chevron2"/>
    <dgm:cxn modelId="{A8910AFF-DF3D-4B18-9D6D-5CE74DA1ADAA}" type="presParOf" srcId="{7E0DBCD2-11B1-4FDC-A19B-54936B54F00A}" destId="{7EB4D2C2-FF77-443F-B20F-D2903EAE7ADF}" srcOrd="5" destOrd="0" presId="urn:microsoft.com/office/officeart/2005/8/layout/chevron2"/>
    <dgm:cxn modelId="{30CA9D0A-846F-4C0B-9368-7695AA8B2DF5}" type="presParOf" srcId="{7E0DBCD2-11B1-4FDC-A19B-54936B54F00A}" destId="{3E161DF5-6F5E-4958-B644-A53613807EAB}" srcOrd="6" destOrd="0" presId="urn:microsoft.com/office/officeart/2005/8/layout/chevron2"/>
    <dgm:cxn modelId="{CDF7622F-CEC6-464D-BB83-57C42621360E}" type="presParOf" srcId="{3E161DF5-6F5E-4958-B644-A53613807EAB}" destId="{2A704D8A-6A1F-489D-B15F-3C0A9C07723E}" srcOrd="0" destOrd="0" presId="urn:microsoft.com/office/officeart/2005/8/layout/chevron2"/>
    <dgm:cxn modelId="{07562054-7760-432E-8F94-15C6C87231C2}" type="presParOf" srcId="{3E161DF5-6F5E-4958-B644-A53613807EAB}" destId="{A9217EE4-C71A-40D7-BC2D-4900A1989255}" srcOrd="1" destOrd="0" presId="urn:microsoft.com/office/officeart/2005/8/layout/chevron2"/>
    <dgm:cxn modelId="{CD671015-1FD1-46A8-BD17-F550893B45E5}" type="presParOf" srcId="{7E0DBCD2-11B1-4FDC-A19B-54936B54F00A}" destId="{8CDA61A1-8DB4-46CB-8D13-5E158390825F}" srcOrd="7" destOrd="0" presId="urn:microsoft.com/office/officeart/2005/8/layout/chevron2"/>
    <dgm:cxn modelId="{CC8006F5-8F1B-4114-B7B6-9FD61E5F9788}" type="presParOf" srcId="{7E0DBCD2-11B1-4FDC-A19B-54936B54F00A}" destId="{48211421-1A64-40E8-A290-6156F17C0C89}" srcOrd="8" destOrd="0" presId="urn:microsoft.com/office/officeart/2005/8/layout/chevron2"/>
    <dgm:cxn modelId="{86725CD9-903C-4D96-874C-3AD2CC45381C}" type="presParOf" srcId="{48211421-1A64-40E8-A290-6156F17C0C89}" destId="{EF65CC49-A212-4052-9973-0A622105EB6C}" srcOrd="0" destOrd="0" presId="urn:microsoft.com/office/officeart/2005/8/layout/chevron2"/>
    <dgm:cxn modelId="{26669DD8-0EE0-4C90-9CE6-1B7EAF4FE0FD}" type="presParOf" srcId="{48211421-1A64-40E8-A290-6156F17C0C89}" destId="{AA776945-AEF8-41BA-A1A5-7611BCE32772}" srcOrd="1" destOrd="0" presId="urn:microsoft.com/office/officeart/2005/8/layout/chevron2"/>
    <dgm:cxn modelId="{8691F481-13C5-4C46-B5DA-F2274D18C9CF}" type="presParOf" srcId="{7E0DBCD2-11B1-4FDC-A19B-54936B54F00A}" destId="{3E73F594-26F2-4F52-ABA2-F7097724681B}" srcOrd="9" destOrd="0" presId="urn:microsoft.com/office/officeart/2005/8/layout/chevron2"/>
    <dgm:cxn modelId="{2704296B-16CA-411E-8F0B-E06ABC8E0260}" type="presParOf" srcId="{7E0DBCD2-11B1-4FDC-A19B-54936B54F00A}" destId="{2D8B6E3E-9DF7-409B-BACA-B55170ABAE21}" srcOrd="10" destOrd="0" presId="urn:microsoft.com/office/officeart/2005/8/layout/chevron2"/>
    <dgm:cxn modelId="{B6C69B92-8987-443F-B86C-1343D5BFDE7D}" type="presParOf" srcId="{2D8B6E3E-9DF7-409B-BACA-B55170ABAE21}" destId="{B74C64FC-CFBA-4894-BD71-66325047C927}" srcOrd="0" destOrd="0" presId="urn:microsoft.com/office/officeart/2005/8/layout/chevron2"/>
    <dgm:cxn modelId="{09BC3486-BF67-4F02-B9D4-15B67108C055}" type="presParOf" srcId="{2D8B6E3E-9DF7-409B-BACA-B55170ABAE21}" destId="{EDFD3950-1608-4E2C-8EB2-70AD5A4C3872}" srcOrd="1" destOrd="0" presId="urn:microsoft.com/office/officeart/2005/8/layout/chevron2"/>
    <dgm:cxn modelId="{319CBC18-3B39-466B-A4A5-8DADC2794FDA}" type="presParOf" srcId="{7E0DBCD2-11B1-4FDC-A19B-54936B54F00A}" destId="{31F08CD7-725C-4F3A-BF17-308AA3645689}" srcOrd="11" destOrd="0" presId="urn:microsoft.com/office/officeart/2005/8/layout/chevron2"/>
    <dgm:cxn modelId="{CD5BE363-6377-4371-9F5A-9A4238521AC1}" type="presParOf" srcId="{7E0DBCD2-11B1-4FDC-A19B-54936B54F00A}" destId="{D14F686F-BE1C-4713-845B-A20AA93198F0}" srcOrd="12" destOrd="0" presId="urn:microsoft.com/office/officeart/2005/8/layout/chevron2"/>
    <dgm:cxn modelId="{B724FA68-AFC3-4254-AB87-E237DF7DE18F}" type="presParOf" srcId="{D14F686F-BE1C-4713-845B-A20AA93198F0}" destId="{42BB879D-45D8-4129-8ED0-8368E88D09DA}" srcOrd="0" destOrd="0" presId="urn:microsoft.com/office/officeart/2005/8/layout/chevron2"/>
    <dgm:cxn modelId="{F2B388AF-E4A8-4BBE-AA4C-93E7C43C4977}" type="presParOf" srcId="{D14F686F-BE1C-4713-845B-A20AA93198F0}" destId="{D824711A-C71E-441E-9C6B-739B08FEF99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7D5014-8ECC-44A2-90B1-BE3A81E0FFFA}">
      <dsp:nvSpPr>
        <dsp:cNvPr id="0" name=""/>
        <dsp:cNvSpPr/>
      </dsp:nvSpPr>
      <dsp:spPr>
        <a:xfrm rot="5400000">
          <a:off x="-132753" y="134589"/>
          <a:ext cx="885021" cy="619514"/>
        </a:xfrm>
        <a:prstGeom prst="chevron">
          <a:avLst/>
        </a:prstGeom>
        <a:solidFill>
          <a:schemeClr val="accent2">
            <a:alpha val="90000"/>
            <a:hueOff val="0"/>
            <a:satOff val="0"/>
            <a:lumOff val="0"/>
            <a:alphaOff val="0"/>
          </a:schemeClr>
        </a:solidFill>
        <a:ln w="19050"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1</a:t>
          </a:r>
          <a:endParaRPr lang="en-US" sz="1800" kern="1200" dirty="0">
            <a:latin typeface="Arial" panose="020B0604020202020204" pitchFamily="34" charset="0"/>
            <a:cs typeface="Arial" panose="020B0604020202020204" pitchFamily="34" charset="0"/>
          </a:endParaRPr>
        </a:p>
      </dsp:txBody>
      <dsp:txXfrm rot="-5400000">
        <a:off x="1" y="311592"/>
        <a:ext cx="619514" cy="265507"/>
      </dsp:txXfrm>
    </dsp:sp>
    <dsp:sp modelId="{3575F125-0948-4B6B-B945-9B4B34920590}">
      <dsp:nvSpPr>
        <dsp:cNvPr id="0" name=""/>
        <dsp:cNvSpPr/>
      </dsp:nvSpPr>
      <dsp:spPr>
        <a:xfrm rot="5400000">
          <a:off x="4086125" y="-3464774"/>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GIỚI THIỆU APACHE HIVE</a:t>
          </a:r>
          <a:endParaRPr lang="en-US" sz="2300" kern="1200" dirty="0">
            <a:latin typeface="Arial" panose="020B0604020202020204" pitchFamily="34" charset="0"/>
            <a:cs typeface="Arial" panose="020B0604020202020204" pitchFamily="34" charset="0"/>
          </a:endParaRPr>
        </a:p>
      </dsp:txBody>
      <dsp:txXfrm rot="-5400000">
        <a:off x="619514" y="29919"/>
        <a:ext cx="7480403" cy="519099"/>
      </dsp:txXfrm>
    </dsp:sp>
    <dsp:sp modelId="{7B946AD6-9567-4C2D-9379-71EC7FCA32C8}">
      <dsp:nvSpPr>
        <dsp:cNvPr id="0" name=""/>
        <dsp:cNvSpPr/>
      </dsp:nvSpPr>
      <dsp:spPr>
        <a:xfrm rot="5400000">
          <a:off x="-132753" y="936433"/>
          <a:ext cx="885021" cy="619514"/>
        </a:xfrm>
        <a:prstGeom prst="chevron">
          <a:avLst/>
        </a:prstGeom>
        <a:solidFill>
          <a:schemeClr val="accent2">
            <a:alpha val="90000"/>
            <a:hueOff val="0"/>
            <a:satOff val="0"/>
            <a:lumOff val="0"/>
            <a:alphaOff val="-6667"/>
          </a:schemeClr>
        </a:solidFill>
        <a:ln w="19050" cap="rnd" cmpd="sng" algn="ctr">
          <a:solidFill>
            <a:schemeClr val="accent2">
              <a:alpha val="90000"/>
              <a:hueOff val="0"/>
              <a:satOff val="0"/>
              <a:lumOff val="0"/>
              <a:alphaOff val="-6667"/>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2</a:t>
          </a:r>
          <a:endParaRPr lang="en-US" sz="1800" kern="1200" dirty="0">
            <a:latin typeface="Arial" panose="020B0604020202020204" pitchFamily="34" charset="0"/>
            <a:cs typeface="Arial" panose="020B0604020202020204" pitchFamily="34" charset="0"/>
          </a:endParaRPr>
        </a:p>
      </dsp:txBody>
      <dsp:txXfrm rot="-5400000">
        <a:off x="1" y="1113436"/>
        <a:ext cx="619514" cy="265507"/>
      </dsp:txXfrm>
    </dsp:sp>
    <dsp:sp modelId="{C87E6380-2D38-4205-905B-DA0D6E3A0FFB}">
      <dsp:nvSpPr>
        <dsp:cNvPr id="0" name=""/>
        <dsp:cNvSpPr/>
      </dsp:nvSpPr>
      <dsp:spPr>
        <a:xfrm rot="5400000">
          <a:off x="4086125" y="-2662930"/>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LỊCH SỬ</a:t>
          </a:r>
          <a:endParaRPr lang="en-US" sz="2300" kern="1200" dirty="0">
            <a:latin typeface="Arial" panose="020B0604020202020204" pitchFamily="34" charset="0"/>
            <a:cs typeface="Arial" panose="020B0604020202020204" pitchFamily="34" charset="0"/>
          </a:endParaRPr>
        </a:p>
      </dsp:txBody>
      <dsp:txXfrm rot="-5400000">
        <a:off x="619514" y="831763"/>
        <a:ext cx="7480403" cy="519099"/>
      </dsp:txXfrm>
    </dsp:sp>
    <dsp:sp modelId="{BF53B2BF-506D-436D-9899-B7CD1249B4AA}">
      <dsp:nvSpPr>
        <dsp:cNvPr id="0" name=""/>
        <dsp:cNvSpPr/>
      </dsp:nvSpPr>
      <dsp:spPr>
        <a:xfrm rot="5400000">
          <a:off x="-132753" y="1738278"/>
          <a:ext cx="885021" cy="619514"/>
        </a:xfrm>
        <a:prstGeom prst="chevron">
          <a:avLst/>
        </a:prstGeom>
        <a:solidFill>
          <a:schemeClr val="accent2">
            <a:alpha val="90000"/>
            <a:hueOff val="0"/>
            <a:satOff val="0"/>
            <a:lumOff val="0"/>
            <a:alphaOff val="-13333"/>
          </a:schemeClr>
        </a:solidFill>
        <a:ln w="19050" cap="rnd"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3</a:t>
          </a:r>
          <a:endParaRPr lang="en-US" sz="1800" kern="1200" dirty="0">
            <a:latin typeface="Arial" panose="020B0604020202020204" pitchFamily="34" charset="0"/>
            <a:cs typeface="Arial" panose="020B0604020202020204" pitchFamily="34" charset="0"/>
          </a:endParaRPr>
        </a:p>
      </dsp:txBody>
      <dsp:txXfrm rot="-5400000">
        <a:off x="1" y="1915281"/>
        <a:ext cx="619514" cy="265507"/>
      </dsp:txXfrm>
    </dsp:sp>
    <dsp:sp modelId="{BD26119D-54EA-44D0-ACC5-CD6CE38152D0}">
      <dsp:nvSpPr>
        <dsp:cNvPr id="0" name=""/>
        <dsp:cNvSpPr/>
      </dsp:nvSpPr>
      <dsp:spPr>
        <a:xfrm rot="5400000">
          <a:off x="4086125" y="-1861085"/>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CÀI ĐẶT</a:t>
          </a:r>
          <a:endParaRPr lang="en-US" sz="2300" kern="1200" dirty="0">
            <a:latin typeface="Arial" panose="020B0604020202020204" pitchFamily="34" charset="0"/>
            <a:cs typeface="Arial" panose="020B0604020202020204" pitchFamily="34" charset="0"/>
          </a:endParaRPr>
        </a:p>
      </dsp:txBody>
      <dsp:txXfrm rot="-5400000">
        <a:off x="619514" y="1633608"/>
        <a:ext cx="7480403" cy="519099"/>
      </dsp:txXfrm>
    </dsp:sp>
    <dsp:sp modelId="{2A704D8A-6A1F-489D-B15F-3C0A9C07723E}">
      <dsp:nvSpPr>
        <dsp:cNvPr id="0" name=""/>
        <dsp:cNvSpPr/>
      </dsp:nvSpPr>
      <dsp:spPr>
        <a:xfrm rot="5400000">
          <a:off x="-132753" y="2540122"/>
          <a:ext cx="885021" cy="619514"/>
        </a:xfrm>
        <a:prstGeom prst="chevron">
          <a:avLst/>
        </a:prstGeom>
        <a:solidFill>
          <a:schemeClr val="accent2">
            <a:alpha val="90000"/>
            <a:hueOff val="0"/>
            <a:satOff val="0"/>
            <a:lumOff val="0"/>
            <a:alphaOff val="-20000"/>
          </a:schemeClr>
        </a:solidFill>
        <a:ln w="19050" cap="rnd"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4</a:t>
          </a:r>
          <a:endParaRPr lang="en-US" sz="1800" kern="1200" dirty="0">
            <a:latin typeface="Arial" panose="020B0604020202020204" pitchFamily="34" charset="0"/>
            <a:cs typeface="Arial" panose="020B0604020202020204" pitchFamily="34" charset="0"/>
          </a:endParaRPr>
        </a:p>
      </dsp:txBody>
      <dsp:txXfrm rot="-5400000">
        <a:off x="1" y="2717125"/>
        <a:ext cx="619514" cy="265507"/>
      </dsp:txXfrm>
    </dsp:sp>
    <dsp:sp modelId="{A9217EE4-C71A-40D7-BC2D-4900A1989255}">
      <dsp:nvSpPr>
        <dsp:cNvPr id="0" name=""/>
        <dsp:cNvSpPr/>
      </dsp:nvSpPr>
      <dsp:spPr>
        <a:xfrm rot="5400000">
          <a:off x="4086125" y="-1059241"/>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CREATE, DROP, ALTER DATABASE</a:t>
          </a:r>
          <a:endParaRPr lang="en-US" sz="2300" kern="1200" dirty="0">
            <a:latin typeface="Arial" panose="020B0604020202020204" pitchFamily="34" charset="0"/>
            <a:cs typeface="Arial" panose="020B0604020202020204" pitchFamily="34" charset="0"/>
          </a:endParaRPr>
        </a:p>
      </dsp:txBody>
      <dsp:txXfrm rot="-5400000">
        <a:off x="619514" y="2435452"/>
        <a:ext cx="7480403" cy="519099"/>
      </dsp:txXfrm>
    </dsp:sp>
    <dsp:sp modelId="{EF65CC49-A212-4052-9973-0A622105EB6C}">
      <dsp:nvSpPr>
        <dsp:cNvPr id="0" name=""/>
        <dsp:cNvSpPr/>
      </dsp:nvSpPr>
      <dsp:spPr>
        <a:xfrm rot="5400000">
          <a:off x="-132753" y="3341966"/>
          <a:ext cx="885021" cy="619514"/>
        </a:xfrm>
        <a:prstGeom prst="chevron">
          <a:avLst/>
        </a:prstGeom>
        <a:solidFill>
          <a:schemeClr val="accent2">
            <a:alpha val="90000"/>
            <a:hueOff val="0"/>
            <a:satOff val="0"/>
            <a:lumOff val="0"/>
            <a:alphaOff val="-26667"/>
          </a:schemeClr>
        </a:solidFill>
        <a:ln w="19050" cap="rnd"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5</a:t>
          </a:r>
          <a:endParaRPr lang="en-US" sz="1800" kern="1200" dirty="0">
            <a:latin typeface="Arial" panose="020B0604020202020204" pitchFamily="34" charset="0"/>
            <a:cs typeface="Arial" panose="020B0604020202020204" pitchFamily="34" charset="0"/>
          </a:endParaRPr>
        </a:p>
      </dsp:txBody>
      <dsp:txXfrm rot="-5400000">
        <a:off x="1" y="3518969"/>
        <a:ext cx="619514" cy="265507"/>
      </dsp:txXfrm>
    </dsp:sp>
    <dsp:sp modelId="{AA776945-AEF8-41BA-A1A5-7611BCE32772}">
      <dsp:nvSpPr>
        <dsp:cNvPr id="0" name=""/>
        <dsp:cNvSpPr/>
      </dsp:nvSpPr>
      <dsp:spPr>
        <a:xfrm rot="5400000">
          <a:off x="4086125" y="-257396"/>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HIVE SQL (WHERE, ORDER BY, GROUP BY, JOINS)</a:t>
          </a:r>
          <a:endParaRPr lang="en-US" sz="2300" kern="1200" dirty="0">
            <a:latin typeface="Arial" panose="020B0604020202020204" pitchFamily="34" charset="0"/>
            <a:cs typeface="Arial" panose="020B0604020202020204" pitchFamily="34" charset="0"/>
          </a:endParaRPr>
        </a:p>
      </dsp:txBody>
      <dsp:txXfrm rot="-5400000">
        <a:off x="619514" y="3237297"/>
        <a:ext cx="7480403" cy="519099"/>
      </dsp:txXfrm>
    </dsp:sp>
    <dsp:sp modelId="{B74C64FC-CFBA-4894-BD71-66325047C927}">
      <dsp:nvSpPr>
        <dsp:cNvPr id="0" name=""/>
        <dsp:cNvSpPr/>
      </dsp:nvSpPr>
      <dsp:spPr>
        <a:xfrm rot="5400000">
          <a:off x="-132753" y="4143811"/>
          <a:ext cx="885021" cy="619514"/>
        </a:xfrm>
        <a:prstGeom prst="chevron">
          <a:avLst/>
        </a:prstGeom>
        <a:solidFill>
          <a:schemeClr val="accent2">
            <a:alpha val="90000"/>
            <a:hueOff val="0"/>
            <a:satOff val="0"/>
            <a:lumOff val="0"/>
            <a:alphaOff val="-33333"/>
          </a:schemeClr>
        </a:solidFill>
        <a:ln w="19050" cap="rnd" cmpd="sng" algn="ctr">
          <a:solidFill>
            <a:schemeClr val="accent2">
              <a:alpha val="90000"/>
              <a:hueOff val="0"/>
              <a:satOff val="0"/>
              <a:lumOff val="0"/>
              <a:alphaOff val="-33333"/>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6</a:t>
          </a:r>
          <a:endParaRPr lang="en-US" sz="1800" kern="1200" dirty="0">
            <a:latin typeface="Arial" panose="020B0604020202020204" pitchFamily="34" charset="0"/>
            <a:cs typeface="Arial" panose="020B0604020202020204" pitchFamily="34" charset="0"/>
          </a:endParaRPr>
        </a:p>
      </dsp:txBody>
      <dsp:txXfrm rot="-5400000">
        <a:off x="1" y="4320814"/>
        <a:ext cx="619514" cy="265507"/>
      </dsp:txXfrm>
    </dsp:sp>
    <dsp:sp modelId="{EDFD3950-1608-4E2C-8EB2-70AD5A4C3872}">
      <dsp:nvSpPr>
        <dsp:cNvPr id="0" name=""/>
        <dsp:cNvSpPr/>
      </dsp:nvSpPr>
      <dsp:spPr>
        <a:xfrm rot="5400000">
          <a:off x="4086125" y="544447"/>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3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NGUYÊN LÝ/CƠ CHẾ</a:t>
          </a:r>
          <a:endParaRPr lang="en-US" sz="2300" kern="1200" dirty="0">
            <a:latin typeface="Arial" panose="020B0604020202020204" pitchFamily="34" charset="0"/>
            <a:cs typeface="Arial" panose="020B0604020202020204" pitchFamily="34" charset="0"/>
          </a:endParaRPr>
        </a:p>
      </dsp:txBody>
      <dsp:txXfrm rot="-5400000">
        <a:off x="619514" y="4039140"/>
        <a:ext cx="7480403" cy="519099"/>
      </dsp:txXfrm>
    </dsp:sp>
    <dsp:sp modelId="{42BB879D-45D8-4129-8ED0-8368E88D09DA}">
      <dsp:nvSpPr>
        <dsp:cNvPr id="0" name=""/>
        <dsp:cNvSpPr/>
      </dsp:nvSpPr>
      <dsp:spPr>
        <a:xfrm rot="5400000">
          <a:off x="-132753" y="4945655"/>
          <a:ext cx="885021" cy="619514"/>
        </a:xfrm>
        <a:prstGeom prst="chevron">
          <a:avLst/>
        </a:prstGeom>
        <a:solidFill>
          <a:schemeClr val="accent2">
            <a:alpha val="90000"/>
            <a:hueOff val="0"/>
            <a:satOff val="0"/>
            <a:lumOff val="0"/>
            <a:alphaOff val="-40000"/>
          </a:schemeClr>
        </a:solidFill>
        <a:ln w="19050" cap="rnd"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Arial" panose="020B0604020202020204" pitchFamily="34" charset="0"/>
              <a:cs typeface="Arial" panose="020B0604020202020204" pitchFamily="34" charset="0"/>
            </a:rPr>
            <a:t>7</a:t>
          </a:r>
          <a:endParaRPr lang="en-US" sz="1800" kern="1200" dirty="0">
            <a:latin typeface="Arial" panose="020B0604020202020204" pitchFamily="34" charset="0"/>
            <a:cs typeface="Arial" panose="020B0604020202020204" pitchFamily="34" charset="0"/>
          </a:endParaRPr>
        </a:p>
      </dsp:txBody>
      <dsp:txXfrm rot="-5400000">
        <a:off x="1" y="5122658"/>
        <a:ext cx="619514" cy="265507"/>
      </dsp:txXfrm>
    </dsp:sp>
    <dsp:sp modelId="{D824711A-C71E-441E-9C6B-739B08FEF99F}">
      <dsp:nvSpPr>
        <dsp:cNvPr id="0" name=""/>
        <dsp:cNvSpPr/>
      </dsp:nvSpPr>
      <dsp:spPr>
        <a:xfrm rot="5400000">
          <a:off x="4086125" y="1346292"/>
          <a:ext cx="575263" cy="7508485"/>
        </a:xfrm>
        <a:prstGeom prst="round2SameRect">
          <a:avLst/>
        </a:prstGeom>
        <a:solidFill>
          <a:schemeClr val="lt1">
            <a:alpha val="90000"/>
            <a:hueOff val="0"/>
            <a:satOff val="0"/>
            <a:lumOff val="0"/>
            <a:alphaOff val="0"/>
          </a:schemeClr>
        </a:solidFill>
        <a:ln w="19050" cap="rnd"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Arial" panose="020B0604020202020204" pitchFamily="34" charset="0"/>
              <a:cs typeface="Arial" panose="020B0604020202020204" pitchFamily="34" charset="0"/>
            </a:rPr>
            <a:t>DEMO</a:t>
          </a:r>
          <a:endParaRPr lang="en-US" sz="2300" kern="1200" dirty="0">
            <a:latin typeface="Arial" panose="020B0604020202020204" pitchFamily="34" charset="0"/>
            <a:cs typeface="Arial" panose="020B0604020202020204" pitchFamily="34" charset="0"/>
          </a:endParaRPr>
        </a:p>
      </dsp:txBody>
      <dsp:txXfrm rot="-5400000">
        <a:off x="619514" y="4840985"/>
        <a:ext cx="7480403" cy="5190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4B49A-DBB8-4FB4-AABA-131AE64390FD}" type="datetimeFigureOut">
              <a:rPr lang="en-US" smtClean="0"/>
              <a:t>11/16/2017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DC44D-891C-4799-AF84-6F641BC405C7}" type="slidenum">
              <a:rPr lang="en-US" smtClean="0"/>
              <a:t>‹#›</a:t>
            </a:fld>
            <a:endParaRPr lang="en-US"/>
          </a:p>
        </p:txBody>
      </p:sp>
    </p:spTree>
    <p:extLst>
      <p:ext uri="{BB962C8B-B14F-4D97-AF65-F5344CB8AC3E}">
        <p14:creationId xmlns:p14="http://schemas.microsoft.com/office/powerpoint/2010/main" val="3888257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 cho phép các lập trình viên người đã quen thuộc với MapReduce framework có thể nhúng các mappers và reducers cho chính họ viết ra để thực thi nhiều hơn nữa các phân tích phức tập mà không được hỗ trợ bởi các hàm đã có sẵn trong ngôn ngữ HiveQL. HiveQL cung có thể được mở rộng với các custom scalar functions (UDF’s), aggregations (UDAF’s) và các table funtions (UDTF’s)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Hive có khả năng mở rộng theo chiều ngang tốt (thực thi tốt trên 1 hadoop cluster có số </a:t>
            </a:r>
            <a:r>
              <a:rPr lang="en-US" sz="1200" b="0" i="0" kern="1200" dirty="0" err="1" smtClean="0">
                <a:solidFill>
                  <a:schemeClr val="tx1"/>
                </a:solidFill>
                <a:effectLst/>
                <a:latin typeface="+mn-lt"/>
                <a:ea typeface="+mn-ea"/>
                <a:cs typeface="+mn-cs"/>
              </a:rPr>
              <a:t>lượng</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máy biến đổi), có khả năng tích hợp với MapReduce framework và UDF, UDAF, UDTF; có khả năng chống chịu lỗi và mềm dẻo đối với các dữ liệu đầu vào của chính nó.</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5</a:t>
            </a:fld>
            <a:endParaRPr lang="en-US"/>
          </a:p>
        </p:txBody>
      </p:sp>
    </p:spTree>
    <p:extLst>
      <p:ext uri="{BB962C8B-B14F-4D97-AF65-F5344CB8AC3E}">
        <p14:creationId xmlns:p14="http://schemas.microsoft.com/office/powerpoint/2010/main" val="272973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HIVE</a:t>
            </a:r>
            <a:r>
              <a:rPr lang="en-US" baseline="0" dirty="0" smtClean="0"/>
              <a:t> UI :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người</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hệ</a:t>
            </a:r>
            <a:r>
              <a:rPr lang="en-US" baseline="0" dirty="0" smtClean="0"/>
              <a:t> </a:t>
            </a:r>
            <a:r>
              <a:rPr lang="en-US" baseline="0" dirty="0" err="1" smtClean="0"/>
              <a:t>thống</a:t>
            </a:r>
            <a:endParaRPr lang="en-US" baseline="0" dirty="0" smtClean="0"/>
          </a:p>
          <a:p>
            <a:endParaRPr lang="en-US" baseline="0" dirty="0" smtClean="0"/>
          </a:p>
          <a:p>
            <a:r>
              <a:rPr lang="en-US" baseline="0" dirty="0" err="1" smtClean="0"/>
              <a:t>Đây</a:t>
            </a:r>
            <a:r>
              <a:rPr lang="en-US" baseline="0" dirty="0" smtClean="0"/>
              <a:t> </a:t>
            </a:r>
            <a:r>
              <a:rPr lang="en-US" baseline="0" dirty="0" err="1" smtClean="0"/>
              <a:t>cũng</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1 </a:t>
            </a:r>
            <a:r>
              <a:rPr lang="en-US" baseline="0" dirty="0" err="1" smtClean="0"/>
              <a:t>trong</a:t>
            </a:r>
            <a:r>
              <a:rPr lang="en-US" baseline="0" dirty="0" smtClean="0"/>
              <a:t> </a:t>
            </a:r>
            <a:r>
              <a:rPr lang="en-US" baseline="0" dirty="0" err="1" smtClean="0"/>
              <a:t>những</a:t>
            </a:r>
            <a:r>
              <a:rPr lang="en-US" baseline="0" dirty="0" smtClean="0"/>
              <a:t> </a:t>
            </a:r>
            <a:r>
              <a:rPr lang="en-US" baseline="0" dirty="0" err="1" smtClean="0"/>
              <a:t>điểm</a:t>
            </a:r>
            <a:r>
              <a:rPr lang="en-US" baseline="0" dirty="0" smtClean="0"/>
              <a:t> </a:t>
            </a:r>
            <a:r>
              <a:rPr lang="en-US" baseline="0" dirty="0" err="1" smtClean="0"/>
              <a:t>mạnh</a:t>
            </a:r>
            <a:r>
              <a:rPr lang="en-US" baseline="0" dirty="0" smtClean="0"/>
              <a:t> </a:t>
            </a:r>
            <a:r>
              <a:rPr lang="en-US" baseline="0" dirty="0" err="1" smtClean="0"/>
              <a:t>của</a:t>
            </a:r>
            <a:r>
              <a:rPr lang="en-US" baseline="0" dirty="0" smtClean="0"/>
              <a:t> HIVE </a:t>
            </a:r>
            <a:r>
              <a:rPr lang="en-US" baseline="0" dirty="0" err="1" smtClean="0"/>
              <a:t>khi</a:t>
            </a:r>
            <a:r>
              <a:rPr lang="en-US" baseline="0" dirty="0" smtClean="0"/>
              <a:t> </a:t>
            </a:r>
            <a:r>
              <a:rPr lang="en-US" baseline="0" dirty="0" err="1" smtClean="0"/>
              <a:t>nó</a:t>
            </a:r>
            <a:r>
              <a:rPr lang="en-US" baseline="0" dirty="0" smtClean="0"/>
              <a:t> </a:t>
            </a:r>
            <a:r>
              <a:rPr lang="en-US" baseline="0" dirty="0" err="1" smtClean="0"/>
              <a:t>thân</a:t>
            </a:r>
            <a:r>
              <a:rPr lang="en-US" baseline="0" dirty="0" smtClean="0"/>
              <a:t> </a:t>
            </a:r>
            <a:r>
              <a:rPr lang="en-US" baseline="0" dirty="0" err="1" smtClean="0"/>
              <a:t>thiên</a:t>
            </a:r>
            <a:r>
              <a:rPr lang="en-US" baseline="0" dirty="0" smtClean="0"/>
              <a:t> </a:t>
            </a:r>
            <a:r>
              <a:rPr lang="en-US" baseline="0" dirty="0" err="1" smtClean="0"/>
              <a:t>với</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nói</a:t>
            </a:r>
            <a:r>
              <a:rPr lang="en-US" baseline="0" dirty="0" smtClean="0"/>
              <a:t> </a:t>
            </a:r>
            <a:r>
              <a:rPr lang="en-US" baseline="0" dirty="0" err="1" smtClean="0"/>
              <a:t>chung</a:t>
            </a:r>
            <a:r>
              <a:rPr lang="en-US" baseline="0" dirty="0" smtClean="0"/>
              <a:t> </a:t>
            </a:r>
            <a:r>
              <a:rPr lang="en-US" baseline="0" dirty="0" err="1" smtClean="0"/>
              <a:t>và</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SQL </a:t>
            </a:r>
            <a:r>
              <a:rPr lang="en-US" baseline="0" dirty="0" err="1" smtClean="0"/>
              <a:t>nói</a:t>
            </a:r>
            <a:r>
              <a:rPr lang="en-US" baseline="0" dirty="0" smtClean="0"/>
              <a:t> </a:t>
            </a:r>
            <a:r>
              <a:rPr lang="en-US" baseline="0" dirty="0" err="1" smtClean="0"/>
              <a:t>riêng</a:t>
            </a:r>
            <a:r>
              <a:rPr lang="en-US" baseline="0" dirty="0" smtClean="0"/>
              <a:t> </a:t>
            </a:r>
          </a:p>
          <a:p>
            <a:endParaRPr lang="en-US" baseline="0" dirty="0" smtClean="0"/>
          </a:p>
          <a:p>
            <a:r>
              <a:rPr lang="en-US" baseline="0" dirty="0" smtClean="0"/>
              <a:t>HIVE driver </a:t>
            </a:r>
          </a:p>
          <a:p>
            <a:r>
              <a:rPr lang="en-US" baseline="0" dirty="0" err="1" smtClean="0"/>
              <a:t>Là</a:t>
            </a:r>
            <a:r>
              <a:rPr lang="en-US" baseline="0" dirty="0" smtClean="0"/>
              <a:t> </a:t>
            </a:r>
            <a:r>
              <a:rPr lang="en-US" baseline="0" dirty="0" err="1" smtClean="0"/>
              <a:t>nơi</a:t>
            </a:r>
            <a:r>
              <a:rPr lang="en-US" baseline="0" dirty="0" smtClean="0"/>
              <a:t> </a:t>
            </a:r>
            <a:r>
              <a:rPr lang="en-US" baseline="0" dirty="0" err="1" smtClean="0"/>
              <a:t>nhận</a:t>
            </a:r>
            <a:r>
              <a:rPr lang="en-US" baseline="0" dirty="0" smtClean="0"/>
              <a:t> </a:t>
            </a:r>
            <a:r>
              <a:rPr lang="en-US" baseline="0" dirty="0" err="1" smtClean="0"/>
              <a:t>các</a:t>
            </a:r>
            <a:r>
              <a:rPr lang="en-US" baseline="0" dirty="0" smtClean="0"/>
              <a:t> </a:t>
            </a:r>
            <a:r>
              <a:rPr lang="en-US" baseline="0" dirty="0" err="1" smtClean="0"/>
              <a:t>câu</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các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này</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a:t>
            </a:r>
            <a:r>
              <a:rPr lang="en-US" baseline="0" dirty="0" err="1" smtClean="0"/>
              <a:t>MapReduce</a:t>
            </a:r>
            <a:r>
              <a:rPr lang="en-US" baseline="0" dirty="0" smtClean="0"/>
              <a:t> Jobs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sử</a:t>
            </a:r>
            <a:r>
              <a:rPr lang="en-US" baseline="0" dirty="0" smtClean="0"/>
              <a:t> </a:t>
            </a:r>
            <a:r>
              <a:rPr lang="en-US" baseline="0" dirty="0" err="1" smtClean="0"/>
              <a:t>dụng</a:t>
            </a:r>
            <a:endParaRPr lang="en-US" baseline="0" dirty="0" smtClean="0"/>
          </a:p>
          <a:p>
            <a:endParaRPr lang="en-US" baseline="0" dirty="0" smtClean="0"/>
          </a:p>
          <a:p>
            <a:r>
              <a:rPr lang="en-US" dirty="0" smtClean="0"/>
              <a:t>HIVE</a:t>
            </a:r>
            <a:r>
              <a:rPr lang="en-US" baseline="0" dirty="0" smtClean="0"/>
              <a:t> </a:t>
            </a:r>
            <a:r>
              <a:rPr lang="en-US" baseline="0" dirty="0" err="1" smtClean="0"/>
              <a:t>Metastore</a:t>
            </a:r>
            <a:endParaRPr lang="en-US" baseline="0" dirty="0" smtClean="0"/>
          </a:p>
          <a:p>
            <a:r>
              <a:rPr lang="en-US" baseline="0" dirty="0" err="1" smtClean="0"/>
              <a:t>Là</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lưu</a:t>
            </a:r>
            <a:r>
              <a:rPr lang="en-US" baseline="0" dirty="0" smtClean="0"/>
              <a:t> </a:t>
            </a:r>
            <a:r>
              <a:rPr lang="en-US" baseline="0" dirty="0" err="1" smtClean="0"/>
              <a:t>trự</a:t>
            </a:r>
            <a:r>
              <a:rPr lang="en-US" baseline="0" dirty="0" smtClean="0"/>
              <a:t> </a:t>
            </a:r>
            <a:r>
              <a:rPr lang="en-US" baseline="0" dirty="0" err="1" smtClean="0"/>
              <a:t>các</a:t>
            </a:r>
            <a:r>
              <a:rPr lang="en-US" baseline="0" dirty="0" smtClean="0"/>
              <a:t> metadata </a:t>
            </a:r>
            <a:r>
              <a:rPr lang="en-US" baseline="0" dirty="0" err="1" smtClean="0"/>
              <a:t>như</a:t>
            </a:r>
            <a:r>
              <a:rPr lang="en-US" baseline="0" dirty="0" smtClean="0"/>
              <a:t> table, partition </a:t>
            </a:r>
            <a:r>
              <a:rPr lang="en-US" baseline="0" dirty="0" err="1" smtClean="0"/>
              <a:t>và</a:t>
            </a:r>
            <a:r>
              <a:rPr lang="en-US" baseline="0" dirty="0" smtClean="0"/>
              <a:t> buckets</a:t>
            </a:r>
          </a:p>
          <a:p>
            <a:r>
              <a:rPr lang="en-US" baseline="0" dirty="0" err="1" smtClean="0"/>
              <a:t>Metastore</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một</a:t>
            </a:r>
            <a:r>
              <a:rPr lang="en-US" baseline="0" dirty="0" smtClean="0"/>
              <a:t> CSDL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endParaRPr lang="en-US" baseline="0" dirty="0" smtClean="0"/>
          </a:p>
        </p:txBody>
      </p:sp>
      <p:sp>
        <p:nvSpPr>
          <p:cNvPr id="4" name="Slide Number Placeholder 3"/>
          <p:cNvSpPr>
            <a:spLocks noGrp="1"/>
          </p:cNvSpPr>
          <p:nvPr>
            <p:ph type="sldNum" sz="quarter" idx="10"/>
          </p:nvPr>
        </p:nvSpPr>
        <p:spPr/>
        <p:txBody>
          <a:bodyPr/>
          <a:lstStyle/>
          <a:p>
            <a:fld id="{ED1DC44D-891C-4799-AF84-6F641BC405C7}" type="slidenum">
              <a:rPr lang="en-US" smtClean="0"/>
              <a:t>17</a:t>
            </a:fld>
            <a:endParaRPr lang="en-US"/>
          </a:p>
        </p:txBody>
      </p:sp>
    </p:spTree>
    <p:extLst>
      <p:ext uri="{BB962C8B-B14F-4D97-AF65-F5344CB8AC3E}">
        <p14:creationId xmlns:p14="http://schemas.microsoft.com/office/powerpoint/2010/main" val="325480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18</a:t>
            </a:fld>
            <a:endParaRPr lang="en-US"/>
          </a:p>
        </p:txBody>
      </p:sp>
    </p:spTree>
    <p:extLst>
      <p:ext uri="{BB962C8B-B14F-4D97-AF65-F5344CB8AC3E}">
        <p14:creationId xmlns:p14="http://schemas.microsoft.com/office/powerpoint/2010/main" val="16720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19</a:t>
            </a:fld>
            <a:endParaRPr lang="en-US"/>
          </a:p>
        </p:txBody>
      </p:sp>
    </p:spTree>
    <p:extLst>
      <p:ext uri="{BB962C8B-B14F-4D97-AF65-F5344CB8AC3E}">
        <p14:creationId xmlns:p14="http://schemas.microsoft.com/office/powerpoint/2010/main" val="514955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Hive không được thiết kế để cho các giao dịch online (OLTP workloads)</a:t>
            </a: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err="1" smtClean="0">
                <a:solidFill>
                  <a:schemeClr val="tx1"/>
                </a:solidFill>
                <a:effectLst/>
                <a:latin typeface="+mn-lt"/>
                <a:ea typeface="+mn-ea"/>
                <a:cs typeface="+mn-cs"/>
              </a:rPr>
              <a:t>Những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dự</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án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những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dữ</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liệu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không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thường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xuyên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thay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đổi</a:t>
            </a:r>
            <a:r>
              <a:rPr lang="en-US" sz="1200" b="0" i="0" kern="1200" baseline="0" dirty="0" smtClean="0">
                <a:solidFill>
                  <a:schemeClr val="tx1"/>
                </a:solidFill>
                <a:effectLst/>
                <a:latin typeface="+mn-lt"/>
                <a:ea typeface="+mn-ea"/>
                <a:cs typeface="+mn-cs"/>
              </a:rPr>
              <a:t>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7</a:t>
            </a:fld>
            <a:endParaRPr lang="en-US"/>
          </a:p>
        </p:txBody>
      </p:sp>
    </p:spTree>
    <p:extLst>
      <p:ext uri="{BB962C8B-B14F-4D97-AF65-F5344CB8AC3E}">
        <p14:creationId xmlns:p14="http://schemas.microsoft.com/office/powerpoint/2010/main" val="10155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8</a:t>
            </a:fld>
            <a:endParaRPr lang="en-US"/>
          </a:p>
        </p:txBody>
      </p:sp>
    </p:spTree>
    <p:extLst>
      <p:ext uri="{BB962C8B-B14F-4D97-AF65-F5344CB8AC3E}">
        <p14:creationId xmlns:p14="http://schemas.microsoft.com/office/powerpoint/2010/main" val="128719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công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cụ</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Hortonworks</a:t>
            </a:r>
            <a:r>
              <a:rPr lang="en-US" sz="1200" b="0" i="0" kern="1200" dirty="0" smtClean="0">
                <a:solidFill>
                  <a:schemeClr val="tx1"/>
                </a:solidFill>
                <a:effectLst/>
                <a:latin typeface="+mn-lt"/>
                <a:ea typeface="+mn-ea"/>
                <a:cs typeface="+mn-cs"/>
              </a:rPr>
              <a:t> Data Platform</a:t>
            </a:r>
          </a:p>
          <a:p>
            <a:r>
              <a:rPr lang="vi-VN" sz="1200" b="0" i="0" kern="1200" dirty="0" smtClean="0">
                <a:solidFill>
                  <a:schemeClr val="tx1"/>
                </a:solidFill>
                <a:effectLst/>
                <a:latin typeface="+mn-lt"/>
                <a:ea typeface="+mn-ea"/>
                <a:cs typeface="+mn-cs"/>
              </a:rPr>
              <a:t>Là một nền tảng phát triển và xây dựng hoàn toàn mở, HDP được thiết kế để đáp ứng nhu cầu xử lý dữ liệu lớn của doanh nghiệp. HDP là linh hoạt, cung cấp khả năng mở rộng tuyến tính, mở rộng lưu trữ và tính toán trên một loạt các phương pháp truy cập (access methods), batch và real-time, search và streaming. Nó bao gồm một tập hợp toàn diện các khả năng xử lý dữ liệu cho doanh nghiệp như: governance, integration, security và operation.</a:t>
            </a:r>
            <a:endParaRPr lang="en-US" sz="1200" b="0" i="0" kern="1200" dirty="0" smtClean="0">
              <a:solidFill>
                <a:schemeClr val="tx1"/>
              </a:solidFill>
              <a:effectLst/>
              <a:latin typeface="+mn-lt"/>
              <a:ea typeface="+mn-ea"/>
              <a:cs typeface="+mn-cs"/>
            </a:endParaRPr>
          </a:p>
          <a:p>
            <a:endParaRPr lang="en-US" dirty="0" smtClean="0"/>
          </a:p>
          <a:p>
            <a:r>
              <a:rPr lang="en-US" sz="1200" b="0" i="0" kern="1200" dirty="0" err="1" smtClean="0">
                <a:solidFill>
                  <a:schemeClr val="tx1"/>
                </a:solidFill>
                <a:effectLst/>
                <a:latin typeface="+mn-lt"/>
                <a:ea typeface="+mn-ea"/>
                <a:cs typeface="+mn-cs"/>
              </a:rPr>
              <a:t>cung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cấp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năng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cần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thiết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nền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tảng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hoàn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toàn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mở</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tích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hợp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sẵn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sàng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doanh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nghiệp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9</a:t>
            </a:fld>
            <a:endParaRPr lang="en-US"/>
          </a:p>
        </p:txBody>
      </p:sp>
    </p:spTree>
    <p:extLst>
      <p:ext uri="{BB962C8B-B14F-4D97-AF65-F5344CB8AC3E}">
        <p14:creationId xmlns:p14="http://schemas.microsoft.com/office/powerpoint/2010/main" val="174321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Restrict,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Database/Schema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table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drop database</a:t>
            </a:r>
          </a:p>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Cascade,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Database/Schema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table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drop table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drop database/schema</a:t>
            </a:r>
          </a:p>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10</a:t>
            </a:fld>
            <a:endParaRPr lang="en-US"/>
          </a:p>
        </p:txBody>
      </p:sp>
    </p:spTree>
    <p:extLst>
      <p:ext uri="{BB962C8B-B14F-4D97-AF65-F5344CB8AC3E}">
        <p14:creationId xmlns:p14="http://schemas.microsoft.com/office/powerpoint/2010/main" val="3846501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Arial" panose="020B0604020202020204" pitchFamily="34" charset="0"/>
                <a:cs typeface="Arial" panose="020B0604020202020204" pitchFamily="34" charset="0"/>
              </a:rPr>
              <a:t>Có</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thể</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thêm</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thuộc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tính</a:t>
            </a:r>
            <a:r>
              <a:rPr lang="en-US" sz="1200" dirty="0" smtClean="0">
                <a:latin typeface="Arial" panose="020B0604020202020204" pitchFamily="34" charset="0"/>
                <a:cs typeface="Arial" panose="020B0604020202020204" pitchFamily="34" charset="0"/>
              </a:rPr>
              <a:t> (DBPROPERTIES), </a:t>
            </a:r>
            <a:r>
              <a:rPr lang="en-US" sz="1200" dirty="0" err="1" smtClean="0">
                <a:latin typeface="Arial" panose="020B0604020202020204" pitchFamily="34" charset="0"/>
                <a:cs typeface="Arial" panose="020B0604020202020204" pitchFamily="34" charset="0"/>
              </a:rPr>
              <a:t>thay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đổi</a:t>
            </a:r>
            <a:r>
              <a:rPr lang="en-US" sz="1200" dirty="0" smtClean="0">
                <a:latin typeface="Arial" panose="020B0604020202020204" pitchFamily="34" charset="0"/>
                <a:cs typeface="Arial" panose="020B0604020202020204" pitchFamily="34" charset="0"/>
              </a:rPr>
              <a:t> role </a:t>
            </a:r>
            <a:r>
              <a:rPr lang="en-US" sz="1200" dirty="0" err="1" smtClean="0">
                <a:latin typeface="Arial" panose="020B0604020202020204" pitchFamily="34" charset="0"/>
                <a:cs typeface="Arial" panose="020B0604020202020204" pitchFamily="34" charset="0"/>
              </a:rPr>
              <a:t>hoặc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người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dùng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sở</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hữu</a:t>
            </a:r>
            <a:r>
              <a:rPr lang="en-US" sz="1200" dirty="0" smtClean="0">
                <a:latin typeface="Arial" panose="020B0604020202020204" pitchFamily="34" charset="0"/>
                <a:cs typeface="Arial" panose="020B0604020202020204" pitchFamily="34" charset="0"/>
              </a:rPr>
              <a:t> Database( SET OWNER), </a:t>
            </a:r>
            <a:r>
              <a:rPr lang="en-US" sz="1200" dirty="0" err="1" smtClean="0">
                <a:latin typeface="Arial" panose="020B0604020202020204" pitchFamily="34" charset="0"/>
                <a:cs typeface="Arial" panose="020B0604020202020204" pitchFamily="34" charset="0"/>
              </a:rPr>
              <a:t>hoặc</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thay</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đổi</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đường</a:t>
            </a:r>
            <a:r>
              <a:rPr lang="en-US" sz="1200" dirty="0" smtClean="0">
                <a:latin typeface="Arial" panose="020B0604020202020204" pitchFamily="34" charset="0"/>
                <a:cs typeface="Arial" panose="020B0604020202020204" pitchFamily="34" charset="0"/>
              </a:rPr>
              <a:t> </a:t>
            </a:r>
            <a:r>
              <a:rPr lang="en-US" sz="1200" dirty="0" err="1" smtClean="0">
                <a:latin typeface="Arial" panose="020B0604020202020204" pitchFamily="34" charset="0"/>
                <a:cs typeface="Arial" panose="020B0604020202020204" pitchFamily="34" charset="0"/>
              </a:rPr>
              <a:t>dẫn</a:t>
            </a:r>
            <a:r>
              <a:rPr lang="en-US" sz="1200" dirty="0" smtClean="0">
                <a:latin typeface="Arial" panose="020B0604020202020204" pitchFamily="34" charset="0"/>
                <a:cs typeface="Arial" panose="020B0604020202020204" pitchFamily="34" charset="0"/>
              </a:rPr>
              <a:t> Database</a:t>
            </a:r>
            <a:r>
              <a:rPr lang="en-US" sz="1200" baseline="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SET LOCATION</a:t>
            </a:r>
            <a:r>
              <a:rPr lang="en-US" sz="1200" dirty="0" smtClean="0">
                <a:latin typeface="Arial" panose="020B0604020202020204" pitchFamily="34" charset="0"/>
                <a:cs typeface="Arial" panose="020B0604020202020204" pitchFamily="34" charset="0"/>
              </a:rPr>
              <a:t>)</a:t>
            </a:r>
          </a:p>
          <a:p>
            <a:r>
              <a:rPr lang="en-US" sz="1200" b="0" i="0" kern="1200" dirty="0" err="1" smtClean="0">
                <a:solidFill>
                  <a:schemeClr val="tx1"/>
                </a:solidFill>
                <a:effectLst/>
                <a:latin typeface="+mn-lt"/>
                <a:ea typeface="+mn-ea"/>
                <a:cs typeface="+mn-cs"/>
              </a:rPr>
              <a:t>Hdfs</a:t>
            </a:r>
            <a:r>
              <a:rPr lang="en-US" sz="1200" b="0" i="0" kern="1200" dirty="0" smtClean="0">
                <a:solidFill>
                  <a:schemeClr val="tx1"/>
                </a:solidFill>
                <a:effectLst/>
                <a:latin typeface="+mn-lt"/>
                <a:ea typeface="+mn-ea"/>
                <a:cs typeface="+mn-cs"/>
              </a:rPr>
              <a:t> = Hadoop Distributed File System </a:t>
            </a:r>
          </a:p>
          <a:p>
            <a:r>
              <a:rPr lang="en-US" sz="1200" dirty="0" smtClean="0">
                <a:latin typeface="Arial" panose="020B0604020202020204" pitchFamily="34" charset="0"/>
                <a:cs typeface="Arial" panose="020B0604020202020204" pitchFamily="34" charset="0"/>
              </a:rPr>
              <a:t>DBPROPERTIES: </a:t>
            </a:r>
          </a:p>
          <a:p>
            <a:r>
              <a:rPr lang="en-US" sz="1200" b="0" i="0" kern="1200" dirty="0" smtClean="0">
                <a:solidFill>
                  <a:schemeClr val="tx1"/>
                </a:solidFill>
                <a:effectLst/>
                <a:latin typeface="+mn-lt"/>
                <a:ea typeface="+mn-ea"/>
                <a:cs typeface="+mn-cs"/>
              </a:rPr>
              <a:t>Date</a:t>
            </a:r>
          </a:p>
          <a:p>
            <a:r>
              <a:rPr lang="en-US" sz="1200" dirty="0" smtClean="0">
                <a:latin typeface="Arial" panose="020B0604020202020204" pitchFamily="34" charset="0"/>
                <a:cs typeface="Arial" panose="020B0604020202020204" pitchFamily="34" charset="0"/>
              </a:rPr>
              <a:t>Creator</a:t>
            </a:r>
          </a:p>
          <a:p>
            <a:r>
              <a:rPr lang="en-US" sz="1200" dirty="0" smtClean="0">
                <a:latin typeface="Arial" panose="020B0604020202020204" pitchFamily="34" charset="0"/>
                <a:cs typeface="Arial" panose="020B0604020202020204" pitchFamily="34" charset="0"/>
              </a:rPr>
              <a:t>Email</a:t>
            </a:r>
            <a:endParaRPr lang="en-US" sz="1200" dirty="0" smtClean="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11</a:t>
            </a:fld>
            <a:endParaRPr lang="en-US"/>
          </a:p>
        </p:txBody>
      </p:sp>
    </p:spTree>
    <p:extLst>
      <p:ext uri="{BB962C8B-B14F-4D97-AF65-F5344CB8AC3E}">
        <p14:creationId xmlns:p14="http://schemas.microsoft.com/office/powerpoint/2010/main" val="299837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12</a:t>
            </a:fld>
            <a:endParaRPr lang="en-US"/>
          </a:p>
        </p:txBody>
      </p:sp>
    </p:spTree>
    <p:extLst>
      <p:ext uri="{BB962C8B-B14F-4D97-AF65-F5344CB8AC3E}">
        <p14:creationId xmlns:p14="http://schemas.microsoft.com/office/powerpoint/2010/main" val="120719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t>
            </a:r>
            <a:r>
              <a:rPr lang="en-US" baseline="0" dirty="0" smtClean="0"/>
              <a:t>s </a:t>
            </a:r>
          </a:p>
          <a:p>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như</a:t>
            </a:r>
            <a:r>
              <a:rPr lang="en-US" baseline="0" dirty="0" smtClean="0"/>
              <a:t> </a:t>
            </a:r>
            <a:r>
              <a:rPr lang="en-US" baseline="0" dirty="0" err="1" smtClean="0"/>
              <a:t>bảng</a:t>
            </a:r>
            <a:r>
              <a:rPr lang="en-US" baseline="0" dirty="0" smtClean="0"/>
              <a:t> table </a:t>
            </a:r>
            <a:r>
              <a:rPr lang="en-US" baseline="0" dirty="0" err="1" smtClean="0"/>
              <a:t>trong</a:t>
            </a:r>
            <a:r>
              <a:rPr lang="en-US" baseline="0" dirty="0" smtClean="0"/>
              <a:t> RDBMS </a:t>
            </a:r>
            <a:r>
              <a:rPr lang="en-US" baseline="0" dirty="0" err="1" smtClean="0"/>
              <a:t>và</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dòng</a:t>
            </a:r>
            <a:endParaRPr lang="en-US" baseline="0" dirty="0" smtClean="0"/>
          </a:p>
          <a:p>
            <a:r>
              <a:rPr lang="en-US" baseline="0" dirty="0" smtClean="0"/>
              <a:t>Do Hive </a:t>
            </a:r>
            <a:r>
              <a:rPr lang="en-US" baseline="0" dirty="0" err="1" smtClean="0"/>
              <a:t>chỉ</a:t>
            </a:r>
            <a:r>
              <a:rPr lang="en-US" baseline="0" dirty="0" smtClean="0"/>
              <a:t> </a:t>
            </a:r>
            <a:r>
              <a:rPr lang="en-US" baseline="0" dirty="0" err="1" smtClean="0"/>
              <a:t>được</a:t>
            </a:r>
            <a:r>
              <a:rPr lang="en-US" baseline="0" dirty="0" smtClean="0"/>
              <a:t> </a:t>
            </a:r>
            <a:r>
              <a:rPr lang="en-US" baseline="0" dirty="0" err="1" smtClean="0"/>
              <a:t>xếp</a:t>
            </a:r>
            <a:r>
              <a:rPr lang="en-US" baseline="0" dirty="0" smtClean="0"/>
              <a:t> </a:t>
            </a:r>
            <a:r>
              <a:rPr lang="en-US" baseline="0" dirty="0" err="1" smtClean="0"/>
              <a:t>lớp</a:t>
            </a:r>
            <a:r>
              <a:rPr lang="en-US" baseline="0" dirty="0" smtClean="0"/>
              <a:t> </a:t>
            </a:r>
            <a:r>
              <a:rPr lang="en-US" baseline="0" dirty="0" err="1" smtClean="0"/>
              <a:t>trên</a:t>
            </a:r>
            <a:r>
              <a:rPr lang="en-US" baseline="0" dirty="0" smtClean="0"/>
              <a:t> HDFS </a:t>
            </a:r>
          </a:p>
          <a:p>
            <a:pPr marL="171450" indent="-171450">
              <a:buFontTx/>
              <a:buChar char="-"/>
            </a:pPr>
            <a:r>
              <a:rPr lang="en-US" baseline="0" dirty="0" smtClean="0"/>
              <a:t>Do </a:t>
            </a:r>
            <a:r>
              <a:rPr lang="en-US" baseline="0" dirty="0" err="1" smtClean="0"/>
              <a:t>đó</a:t>
            </a:r>
            <a:r>
              <a:rPr lang="en-US" baseline="0" dirty="0" smtClean="0"/>
              <a:t> tables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ánh</a:t>
            </a:r>
            <a:r>
              <a:rPr lang="en-US" baseline="0" dirty="0" smtClean="0"/>
              <a:t> </a:t>
            </a:r>
            <a:r>
              <a:rPr lang="en-US" baseline="0" dirty="0" err="1" smtClean="0"/>
              <a:t>xạ</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vào</a:t>
            </a:r>
            <a:r>
              <a:rPr lang="en-US" baseline="0" dirty="0" smtClean="0"/>
              <a:t> </a:t>
            </a:r>
            <a:r>
              <a:rPr lang="en-US" baseline="0" dirty="0" err="1" smtClean="0"/>
              <a:t>các</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tập</a:t>
            </a:r>
            <a:r>
              <a:rPr lang="en-US" baseline="0" dirty="0" smtClean="0"/>
              <a:t> tin </a:t>
            </a:r>
          </a:p>
          <a:p>
            <a:pPr marL="0" indent="0">
              <a:buFontTx/>
              <a:buNone/>
            </a:pPr>
            <a:r>
              <a:rPr lang="en-US" baseline="0" dirty="0" smtClean="0"/>
              <a:t>Partition</a:t>
            </a:r>
          </a:p>
          <a:p>
            <a:pPr marL="0" indent="0">
              <a:buFontTx/>
              <a:buNone/>
            </a:pPr>
            <a:endParaRPr lang="en-US" baseline="0" dirty="0" smtClean="0"/>
          </a:p>
          <a:p>
            <a:pPr marL="0" indent="0">
              <a:buFontTx/>
              <a:buNone/>
            </a:pPr>
            <a:r>
              <a:rPr lang="en-US" baseline="0" dirty="0" smtClean="0"/>
              <a:t>Buckets</a:t>
            </a:r>
          </a:p>
          <a:p>
            <a:pPr marL="0" indent="0">
              <a:buFontTx/>
              <a:buNone/>
            </a:pPr>
            <a:r>
              <a:rPr lang="en-US" baseline="0" dirty="0" err="1" smtClean="0"/>
              <a:t>Dữ</a:t>
            </a:r>
            <a:r>
              <a:rPr lang="en-US" baseline="0" dirty="0" smtClean="0"/>
              <a:t> </a:t>
            </a:r>
            <a:r>
              <a:rPr lang="en-US" baseline="0" dirty="0" err="1" smtClean="0"/>
              <a:t>liệu</a:t>
            </a:r>
            <a:r>
              <a:rPr lang="en-US" baseline="0" dirty="0" smtClean="0"/>
              <a:t> hive </a:t>
            </a:r>
            <a:r>
              <a:rPr lang="en-US" baseline="0" dirty="0" err="1" smtClean="0"/>
              <a:t>được</a:t>
            </a:r>
            <a:r>
              <a:rPr lang="en-US" baseline="0" dirty="0" smtClean="0"/>
              <a:t> chia </a:t>
            </a:r>
            <a:r>
              <a:rPr lang="en-US" baseline="0" dirty="0" err="1" smtClean="0"/>
              <a:t>thành</a:t>
            </a:r>
            <a:r>
              <a:rPr lang="en-US" baseline="0" dirty="0" smtClean="0"/>
              <a:t> </a:t>
            </a:r>
            <a:r>
              <a:rPr lang="en-US" baseline="0" dirty="0" err="1" smtClean="0"/>
              <a:t>các</a:t>
            </a:r>
            <a:r>
              <a:rPr lang="en-US" baseline="0" dirty="0" smtClean="0"/>
              <a:t> buckets </a:t>
            </a:r>
          </a:p>
          <a:p>
            <a:pPr marL="0" indent="0">
              <a:buFontTx/>
              <a:buNone/>
            </a:pPr>
            <a:r>
              <a:rPr lang="en-US" baseline="0" dirty="0" smtClean="0"/>
              <a:t>Buckets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như</a:t>
            </a:r>
            <a:r>
              <a:rPr lang="en-US" baseline="0" dirty="0" smtClean="0"/>
              <a:t> </a:t>
            </a:r>
            <a:r>
              <a:rPr lang="en-US" baseline="0" dirty="0" err="1" smtClean="0"/>
              <a:t>các</a:t>
            </a:r>
            <a:r>
              <a:rPr lang="en-US" baseline="0" dirty="0" smtClean="0"/>
              <a:t> </a:t>
            </a:r>
            <a:r>
              <a:rPr lang="en-US" baseline="0" dirty="0" err="1" smtClean="0"/>
              <a:t>tập</a:t>
            </a:r>
            <a:r>
              <a:rPr lang="en-US" baseline="0" dirty="0" smtClean="0"/>
              <a:t> tin </a:t>
            </a:r>
            <a:r>
              <a:rPr lang="en-US" baseline="0" dirty="0" err="1" smtClean="0"/>
              <a:t>trong</a:t>
            </a:r>
            <a:r>
              <a:rPr lang="en-US" baseline="0" dirty="0" smtClean="0"/>
              <a:t> partitions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tập</a:t>
            </a:r>
            <a:r>
              <a:rPr lang="en-US" baseline="0" dirty="0" smtClean="0"/>
              <a:t> tin</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ED1DC44D-891C-4799-AF84-6F641BC405C7}" type="slidenum">
              <a:rPr lang="en-US" smtClean="0"/>
              <a:t>14</a:t>
            </a:fld>
            <a:endParaRPr lang="en-US"/>
          </a:p>
        </p:txBody>
      </p:sp>
    </p:spTree>
    <p:extLst>
      <p:ext uri="{BB962C8B-B14F-4D97-AF65-F5344CB8AC3E}">
        <p14:creationId xmlns:p14="http://schemas.microsoft.com/office/powerpoint/2010/main" val="446188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DC44D-891C-4799-AF84-6F641BC405C7}" type="slidenum">
              <a:rPr lang="en-US" smtClean="0"/>
              <a:t>15</a:t>
            </a:fld>
            <a:endParaRPr lang="en-US"/>
          </a:p>
        </p:txBody>
      </p:sp>
    </p:spTree>
    <p:extLst>
      <p:ext uri="{BB962C8B-B14F-4D97-AF65-F5344CB8AC3E}">
        <p14:creationId xmlns:p14="http://schemas.microsoft.com/office/powerpoint/2010/main" val="172711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11/16/2017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ortonworks.com/download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0" y="355999"/>
            <a:ext cx="4877696" cy="1693333"/>
          </a:xfrm>
        </p:spPr>
        <p:txBody>
          <a:bodyPr anchor="ctr">
            <a:noAutofit/>
          </a:bodyPr>
          <a:lstStyle/>
          <a:p>
            <a:r>
              <a:rPr lang="en-US" sz="5400" dirty="0" smtClean="0">
                <a:latin typeface="Times New Roman" panose="02020603050405020304" pitchFamily="18" charset="0"/>
                <a:cs typeface="Times New Roman" panose="02020603050405020304" pitchFamily="18" charset="0"/>
              </a:rPr>
              <a:t>APACHE HIVE</a:t>
            </a:r>
            <a:endParaRPr lang="en-US" sz="5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727978" y="2346960"/>
            <a:ext cx="7197726" cy="3840480"/>
          </a:xfrm>
        </p:spPr>
        <p:txBody>
          <a:bodyPr>
            <a:normAutofit/>
          </a:bodyPr>
          <a:lstStyle/>
          <a:p>
            <a:pPr algn="ctr"/>
            <a:r>
              <a:rPr lang="en-US" sz="2800" dirty="0" err="1" smtClean="0">
                <a:latin typeface="Times New Roman" panose="02020603050405020304" pitchFamily="18" charset="0"/>
                <a:cs typeface="Times New Roman" panose="02020603050405020304" pitchFamily="18" charset="0"/>
              </a:rPr>
              <a:t>Danh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sách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thành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viên</a:t>
            </a:r>
            <a:endParaRPr lang="en-US" sz="2800" dirty="0" smtClean="0">
              <a:latin typeface="Times New Roman" panose="02020603050405020304" pitchFamily="18" charset="0"/>
              <a:cs typeface="Times New Roman" panose="02020603050405020304" pitchFamily="18" charset="0"/>
            </a:endParaRPr>
          </a:p>
          <a:p>
            <a:pPr algn="ct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1412185 – Trần Thiên Hoàng</a:t>
            </a:r>
          </a:p>
          <a:p>
            <a:pPr algn="ctr"/>
            <a:r>
              <a:rPr lang="en-US" sz="2800" dirty="0">
                <a:latin typeface="Times New Roman" panose="02020603050405020304" pitchFamily="18" charset="0"/>
                <a:cs typeface="Times New Roman" panose="02020603050405020304" pitchFamily="18" charset="0"/>
              </a:rPr>
              <a:t>1412193 – </a:t>
            </a:r>
            <a:r>
              <a:rPr lang="en-US" sz="2800" dirty="0" err="1">
                <a:latin typeface="Times New Roman" panose="02020603050405020304" pitchFamily="18" charset="0"/>
                <a:cs typeface="Times New Roman" panose="02020603050405020304" pitchFamily="18" charset="0"/>
              </a:rPr>
              <a:t>Nguyễn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Học</a:t>
            </a: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1412240 – </a:t>
            </a:r>
            <a:r>
              <a:rPr lang="en-US" sz="2800" dirty="0" err="1" smtClean="0">
                <a:latin typeface="Times New Roman" panose="02020603050405020304" pitchFamily="18" charset="0"/>
                <a:cs typeface="Times New Roman" panose="02020603050405020304" pitchFamily="18" charset="0"/>
              </a:rPr>
              <a:t>bùi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khánh</a:t>
            </a:r>
            <a:endParaRPr lang="en-US" sz="2800" dirty="0" smtClean="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1412367 </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Nhân</a:t>
            </a:r>
            <a:endParaRPr lang="en-US" sz="2800" dirty="0">
              <a:latin typeface="Times New Roman" panose="02020603050405020304" pitchFamily="18" charset="0"/>
              <a:cs typeface="Times New Roman" panose="02020603050405020304" pitchFamily="18" charset="0"/>
            </a:endParaRPr>
          </a:p>
          <a:p>
            <a:pPr algn="l"/>
            <a:endParaRPr lang="en-US" sz="2800" dirty="0">
              <a:latin typeface="Times New Roman" panose="02020603050405020304" pitchFamily="18" charset="0"/>
              <a:cs typeface="Times New Roman" panose="02020603050405020304" pitchFamily="18" charset="0"/>
            </a:endParaRPr>
          </a:p>
          <a:p>
            <a:pPr algn="l"/>
            <a:endParaRPr lang="en-US" sz="2400" dirty="0"/>
          </a:p>
        </p:txBody>
      </p:sp>
    </p:spTree>
    <p:extLst>
      <p:ext uri="{BB962C8B-B14F-4D97-AF65-F5344CB8AC3E}">
        <p14:creationId xmlns:p14="http://schemas.microsoft.com/office/powerpoint/2010/main" val="20032183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a:latin typeface="Arial" panose="020B0604020202020204" pitchFamily="34" charset="0"/>
                <a:cs typeface="Arial" panose="020B0604020202020204" pitchFamily="34" charset="0"/>
              </a:rPr>
              <a:t>CREATE, </a:t>
            </a:r>
            <a:r>
              <a:rPr lang="en-US" dirty="0" smtClean="0">
                <a:latin typeface="Arial" panose="020B0604020202020204" pitchFamily="34" charset="0"/>
                <a:cs typeface="Arial" panose="020B0604020202020204" pitchFamily="34" charset="0"/>
              </a:rPr>
              <a:t>DROP DATABASE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5801" y="1676399"/>
            <a:ext cx="10131425" cy="4191001"/>
          </a:xfrm>
          <a:solidFill>
            <a:schemeClr val="tx1">
              <a:alpha val="10000"/>
            </a:schemeClr>
          </a:solidFill>
        </p:spPr>
        <p:txBody>
          <a:bodyPr>
            <a:normAutofit/>
          </a:bodyPr>
          <a:lstStyle/>
          <a:p>
            <a:r>
              <a:rPr lang="en-US" sz="2800" dirty="0" err="1">
                <a:latin typeface="Arial" panose="020B0604020202020204" pitchFamily="34" charset="0"/>
                <a:cs typeface="Arial" panose="020B0604020202020204" pitchFamily="34" charset="0"/>
              </a:rPr>
              <a:t>Câu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lệnh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Database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Hive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p>
          <a:p>
            <a:pPr lvl="1"/>
            <a:r>
              <a:rPr lang="en-US" sz="2800" dirty="0">
                <a:latin typeface="Arial" panose="020B0604020202020204" pitchFamily="34" charset="0"/>
                <a:cs typeface="Arial" panose="020B0604020202020204" pitchFamily="34" charset="0"/>
              </a:rPr>
              <a:t>CREATE DATABASE|SCHEMA [IF NOT EXISTS] &lt;database name&gt;</a:t>
            </a:r>
          </a:p>
          <a:p>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a:t>
            </a:r>
            <a:r>
              <a:rPr lang="en-US" sz="2800" dirty="0">
                <a:latin typeface="Arial" panose="020B0604020202020204" pitchFamily="34" charset="0"/>
                <a:cs typeface="Arial" panose="020B0604020202020204" pitchFamily="34" charset="0"/>
              </a:rPr>
              <a:t> Database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Hive ta </a:t>
            </a:r>
            <a:r>
              <a:rPr lang="en-US" sz="2800" dirty="0" err="1">
                <a:latin typeface="Arial" panose="020B0604020202020204" pitchFamily="34" charset="0"/>
                <a:cs typeface="Arial" panose="020B0604020202020204" pitchFamily="34" charset="0"/>
              </a:rPr>
              <a:t>dùng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lệnh</a:t>
            </a:r>
            <a:r>
              <a:rPr lang="en-US" sz="2800" dirty="0">
                <a:latin typeface="Arial" panose="020B0604020202020204" pitchFamily="34" charset="0"/>
                <a:cs typeface="Arial" panose="020B0604020202020204" pitchFamily="34" charset="0"/>
              </a:rPr>
              <a:t>:</a:t>
            </a:r>
          </a:p>
          <a:p>
            <a:pPr lvl="1"/>
            <a:r>
              <a:rPr lang="en-US" sz="2800" dirty="0" smtClean="0">
                <a:latin typeface="Arial" panose="020B0604020202020204" pitchFamily="34" charset="0"/>
                <a:cs typeface="Arial" panose="020B0604020202020204" pitchFamily="34" charset="0"/>
              </a:rPr>
              <a:t>SHOW DATABASES;</a:t>
            </a:r>
          </a:p>
          <a:p>
            <a:r>
              <a:rPr lang="en-US" sz="2800" dirty="0" err="1">
                <a:latin typeface="Arial" panose="020B0604020202020204" pitchFamily="34" charset="0"/>
                <a:cs typeface="Arial" panose="020B0604020202020204" pitchFamily="34" charset="0"/>
              </a:rPr>
              <a:t>Câu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lệnh</a:t>
            </a:r>
            <a:r>
              <a:rPr lang="en-US" sz="2800" dirty="0">
                <a:latin typeface="Arial" panose="020B0604020202020204" pitchFamily="34" charset="0"/>
                <a:cs typeface="Arial" panose="020B0604020202020204" pitchFamily="34" charset="0"/>
              </a:rPr>
              <a:t> Drop Database Hive</a:t>
            </a:r>
          </a:p>
          <a:p>
            <a:pPr lvl="1"/>
            <a:r>
              <a:rPr lang="en-US" sz="2800" dirty="0">
                <a:latin typeface="Arial" panose="020B0604020202020204" pitchFamily="34" charset="0"/>
                <a:cs typeface="Arial" panose="020B0604020202020204" pitchFamily="34" charset="0"/>
              </a:rPr>
              <a:t>DROP (DATABASE|SCHEMA) [IF EXISTS] </a:t>
            </a:r>
            <a:r>
              <a:rPr lang="en-US" sz="2800" dirty="0" err="1">
                <a:latin typeface="Arial" panose="020B0604020202020204" pitchFamily="34" charset="0"/>
                <a:cs typeface="Arial" panose="020B0604020202020204" pitchFamily="34" charset="0"/>
              </a:rPr>
              <a:t>database_name</a:t>
            </a:r>
            <a:r>
              <a:rPr lang="en-US" sz="2800" dirty="0">
                <a:latin typeface="Arial" panose="020B0604020202020204" pitchFamily="34" charset="0"/>
                <a:cs typeface="Arial" panose="020B0604020202020204" pitchFamily="34" charset="0"/>
              </a:rPr>
              <a:t> [RESTRICT|CASCADE</a:t>
            </a:r>
            <a:r>
              <a:rPr lang="en-US" sz="2800" dirty="0" smtClean="0">
                <a:latin typeface="Arial" panose="020B0604020202020204" pitchFamily="34" charset="0"/>
                <a:cs typeface="Arial" panose="020B0604020202020204" pitchFamily="34" charset="0"/>
              </a:rPr>
              <a:t>];</a:t>
            </a:r>
            <a:endParaRPr lang="en-US" dirty="0"/>
          </a:p>
        </p:txBody>
      </p:sp>
      <p:pic>
        <p:nvPicPr>
          <p:cNvPr id="1028" name="Picture 4" descr="https://scontent.fsgn5-2.fna.fbcdn.net/v/t34.0-12/23634926_856681944494014_1726322802_n.png?_nc_eui2=v1%3AAeElXNk9gBw4QhDsFQWCbL1lC8PSNX_UtobbbA3AHibBR3y84X5ZiNVu-VJHhI1s8vam-gXPZnDyBotpAoLF5nTF_6joqc8hX6GIRF28ZxTbVQ&amp;oh=58d1a750e0cfe09e26e0f2729b4d2532&amp;oe=5A0F7C3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1" y="716279"/>
            <a:ext cx="10805159"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39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smtClean="0">
                <a:latin typeface="Arial" panose="020B0604020202020204" pitchFamily="34" charset="0"/>
                <a:cs typeface="Arial" panose="020B0604020202020204" pitchFamily="34" charset="0"/>
              </a:rPr>
              <a:t>Alter DATABASE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5801" y="1475874"/>
            <a:ext cx="10131425" cy="4543926"/>
          </a:xfrm>
          <a:solidFill>
            <a:schemeClr val="tx1">
              <a:alpha val="10000"/>
            </a:schemeClr>
          </a:solidFill>
        </p:spPr>
        <p:txBody>
          <a:bodyPr>
            <a:normAutofit/>
          </a:bodyPr>
          <a:lstStyle/>
          <a:p>
            <a:r>
              <a:rPr lang="en-US" sz="2800" dirty="0" err="1" smtClean="0">
                <a:latin typeface="Arial" panose="020B0604020202020204" pitchFamily="34" charset="0"/>
                <a:cs typeface="Arial" panose="020B0604020202020204" pitchFamily="34" charset="0"/>
              </a:rPr>
              <a:t>Trong</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sử</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dụng</a:t>
            </a:r>
            <a:r>
              <a:rPr lang="en-US" sz="2800" dirty="0" smtClean="0">
                <a:latin typeface="Arial" panose="020B0604020202020204" pitchFamily="34" charset="0"/>
                <a:cs typeface="Arial" panose="020B0604020202020204" pitchFamily="34" charset="0"/>
              </a:rPr>
              <a:t> Alter </a:t>
            </a:r>
            <a:r>
              <a:rPr lang="en-US" sz="2800" dirty="0" err="1" smtClean="0">
                <a:latin typeface="Arial" panose="020B0604020202020204" pitchFamily="34" charset="0"/>
                <a:cs typeface="Arial" panose="020B0604020202020204" pitchFamily="34" charset="0"/>
              </a:rPr>
              <a:t>DataBase</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trong</a:t>
            </a:r>
            <a:r>
              <a:rPr lang="en-US" sz="2800" dirty="0" smtClean="0">
                <a:latin typeface="Arial" panose="020B0604020202020204" pitchFamily="34" charset="0"/>
                <a:cs typeface="Arial" panose="020B0604020202020204" pitchFamily="34" charset="0"/>
              </a:rPr>
              <a:t> Hive </a:t>
            </a:r>
            <a:r>
              <a:rPr lang="en-US" sz="2800" dirty="0" err="1" smtClean="0">
                <a:latin typeface="Arial" panose="020B0604020202020204" pitchFamily="34" charset="0"/>
                <a:cs typeface="Arial" panose="020B0604020202020204" pitchFamily="34" charset="0"/>
              </a:rPr>
              <a:t>sẽ</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thay</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đổi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thuộc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tính</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của</a:t>
            </a:r>
            <a:r>
              <a:rPr lang="en-US" sz="2800" dirty="0" smtClean="0">
                <a:latin typeface="Arial" panose="020B0604020202020204" pitchFamily="34" charset="0"/>
                <a:cs typeface="Arial" panose="020B0604020202020204" pitchFamily="34" charset="0"/>
              </a:rPr>
              <a:t> Database. </a:t>
            </a:r>
          </a:p>
          <a:p>
            <a:pPr lvl="1"/>
            <a:r>
              <a:rPr lang="en-US" sz="2800" dirty="0" smtClean="0">
                <a:latin typeface="Arial" panose="020B0604020202020204" pitchFamily="34" charset="0"/>
                <a:cs typeface="Arial" panose="020B0604020202020204" pitchFamily="34" charset="0"/>
              </a:rPr>
              <a:t>ALTER (DATABASE|SCHEMA) </a:t>
            </a:r>
            <a:r>
              <a:rPr lang="en-US" sz="2800" dirty="0" smtClean="0">
                <a:latin typeface="Arial" panose="020B0604020202020204" pitchFamily="34" charset="0"/>
                <a:cs typeface="Arial" panose="020B0604020202020204" pitchFamily="34" charset="0"/>
              </a:rPr>
              <a:t>&lt;</a:t>
            </a:r>
            <a:r>
              <a:rPr lang="en-US" sz="2800" dirty="0" err="1" smtClean="0">
                <a:latin typeface="Arial" panose="020B0604020202020204" pitchFamily="34" charset="0"/>
                <a:cs typeface="Arial" panose="020B0604020202020204" pitchFamily="34" charset="0"/>
              </a:rPr>
              <a:t>database_name</a:t>
            </a:r>
            <a:r>
              <a:rPr lang="en-US" sz="2800" dirty="0" smtClean="0">
                <a:latin typeface="Arial" panose="020B0604020202020204" pitchFamily="34" charset="0"/>
                <a:cs typeface="Arial" panose="020B0604020202020204" pitchFamily="34" charset="0"/>
              </a:rPr>
              <a:t>&gt; </a:t>
            </a:r>
            <a:r>
              <a:rPr lang="en-US" sz="2800" dirty="0" smtClean="0">
                <a:latin typeface="Arial" panose="020B0604020202020204" pitchFamily="34" charset="0"/>
                <a:cs typeface="Arial" panose="020B0604020202020204" pitchFamily="34" charset="0"/>
              </a:rPr>
              <a:t>SET DBPROPERTIES (</a:t>
            </a:r>
            <a:r>
              <a:rPr lang="en-US" sz="2800" dirty="0" err="1" smtClean="0">
                <a:latin typeface="Arial" panose="020B0604020202020204" pitchFamily="34" charset="0"/>
                <a:cs typeface="Arial" panose="020B0604020202020204" pitchFamily="34" charset="0"/>
              </a:rPr>
              <a:t>property_name</a:t>
            </a:r>
            <a:r>
              <a:rPr lang="en-US" sz="2800" dirty="0" smtClean="0">
                <a:latin typeface="Arial" panose="020B0604020202020204" pitchFamily="34" charset="0"/>
                <a:cs typeface="Arial" panose="020B0604020202020204" pitchFamily="34" charset="0"/>
              </a:rPr>
              <a:t>=</a:t>
            </a:r>
            <a:r>
              <a:rPr lang="en-US" sz="2800" dirty="0" err="1" smtClean="0">
                <a:latin typeface="Arial" panose="020B0604020202020204" pitchFamily="34" charset="0"/>
                <a:cs typeface="Arial" panose="020B0604020202020204" pitchFamily="34" charset="0"/>
              </a:rPr>
              <a:t>property_value</a:t>
            </a:r>
            <a:r>
              <a:rPr lang="en-US" sz="2800" dirty="0" smtClean="0">
                <a:latin typeface="Arial" panose="020B0604020202020204" pitchFamily="34" charset="0"/>
                <a:cs typeface="Arial" panose="020B0604020202020204" pitchFamily="34" charset="0"/>
              </a:rPr>
              <a:t>, ...);</a:t>
            </a:r>
          </a:p>
          <a:p>
            <a:pPr lvl="1"/>
            <a:r>
              <a:rPr lang="en-US" sz="2800" dirty="0" smtClean="0">
                <a:latin typeface="Arial" panose="020B0604020202020204" pitchFamily="34" charset="0"/>
                <a:cs typeface="Arial" panose="020B0604020202020204" pitchFamily="34" charset="0"/>
              </a:rPr>
              <a:t>ALTER (DATABASE|SCHEMA) </a:t>
            </a:r>
            <a:r>
              <a:rPr lang="en-US" sz="2800" dirty="0" smtClean="0">
                <a:latin typeface="Arial" panose="020B0604020202020204" pitchFamily="34" charset="0"/>
                <a:cs typeface="Arial" panose="020B0604020202020204" pitchFamily="34" charset="0"/>
              </a:rPr>
              <a:t>&lt;</a:t>
            </a:r>
            <a:r>
              <a:rPr lang="en-US" sz="2800" dirty="0" err="1" smtClean="0">
                <a:latin typeface="Arial" panose="020B0604020202020204" pitchFamily="34" charset="0"/>
                <a:cs typeface="Arial" panose="020B0604020202020204" pitchFamily="34" charset="0"/>
              </a:rPr>
              <a:t>database_name</a:t>
            </a:r>
            <a:r>
              <a:rPr lang="en-US" sz="2800" dirty="0" smtClean="0">
                <a:latin typeface="Arial" panose="020B0604020202020204" pitchFamily="34" charset="0"/>
                <a:cs typeface="Arial" panose="020B0604020202020204" pitchFamily="34" charset="0"/>
              </a:rPr>
              <a:t>&gt; </a:t>
            </a:r>
            <a:r>
              <a:rPr lang="en-US" sz="2800" dirty="0" smtClean="0">
                <a:latin typeface="Arial" panose="020B0604020202020204" pitchFamily="34" charset="0"/>
                <a:cs typeface="Arial" panose="020B0604020202020204" pitchFamily="34" charset="0"/>
              </a:rPr>
              <a:t>SET OWNER [USER|ROLE] </a:t>
            </a:r>
            <a:r>
              <a:rPr lang="en-US" sz="2800" dirty="0" smtClean="0">
                <a:latin typeface="Arial" panose="020B0604020202020204" pitchFamily="34" charset="0"/>
                <a:cs typeface="Arial" panose="020B0604020202020204" pitchFamily="34" charset="0"/>
              </a:rPr>
              <a:t>&lt;</a:t>
            </a:r>
            <a:r>
              <a:rPr lang="en-US" sz="2800" dirty="0" err="1" smtClean="0">
                <a:latin typeface="Arial" panose="020B0604020202020204" pitchFamily="34" charset="0"/>
                <a:cs typeface="Arial" panose="020B0604020202020204" pitchFamily="34" charset="0"/>
              </a:rPr>
              <a:t>user_or_role</a:t>
            </a:r>
            <a:r>
              <a:rPr lang="en-US" sz="2800" dirty="0" smtClean="0">
                <a:latin typeface="Arial" panose="020B0604020202020204" pitchFamily="34" charset="0"/>
                <a:cs typeface="Arial" panose="020B0604020202020204" pitchFamily="34" charset="0"/>
              </a:rPr>
              <a:t>&gt;;</a:t>
            </a:r>
            <a:endParaRPr lang="en-US" sz="2800" dirty="0" smtClean="0">
              <a:latin typeface="Arial" panose="020B0604020202020204" pitchFamily="34" charset="0"/>
              <a:cs typeface="Arial" panose="020B0604020202020204" pitchFamily="34" charset="0"/>
            </a:endParaRPr>
          </a:p>
          <a:p>
            <a:pPr lvl="1"/>
            <a:r>
              <a:rPr lang="en-US" sz="2800" dirty="0" smtClean="0">
                <a:latin typeface="Arial" panose="020B0604020202020204" pitchFamily="34" charset="0"/>
                <a:cs typeface="Arial" panose="020B0604020202020204" pitchFamily="34" charset="0"/>
              </a:rPr>
              <a:t>ALTER (DATABASE|SCHEMA) </a:t>
            </a:r>
            <a:r>
              <a:rPr lang="en-US" sz="2800" dirty="0" smtClean="0">
                <a:latin typeface="Arial" panose="020B0604020202020204" pitchFamily="34" charset="0"/>
                <a:cs typeface="Arial" panose="020B0604020202020204" pitchFamily="34" charset="0"/>
              </a:rPr>
              <a:t>&lt;</a:t>
            </a:r>
            <a:r>
              <a:rPr lang="en-US" sz="2800" dirty="0" err="1" smtClean="0">
                <a:latin typeface="Arial" panose="020B0604020202020204" pitchFamily="34" charset="0"/>
                <a:cs typeface="Arial" panose="020B0604020202020204" pitchFamily="34" charset="0"/>
              </a:rPr>
              <a:t>database_name</a:t>
            </a:r>
            <a:r>
              <a:rPr lang="en-US" sz="2800" dirty="0" smtClean="0">
                <a:latin typeface="Arial" panose="020B0604020202020204" pitchFamily="34" charset="0"/>
                <a:cs typeface="Arial" panose="020B0604020202020204" pitchFamily="34" charset="0"/>
              </a:rPr>
              <a:t>&gt; </a:t>
            </a:r>
            <a:r>
              <a:rPr lang="en-US" sz="2800" dirty="0" smtClean="0">
                <a:latin typeface="Arial" panose="020B0604020202020204" pitchFamily="34" charset="0"/>
                <a:cs typeface="Arial" panose="020B0604020202020204" pitchFamily="34" charset="0"/>
              </a:rPr>
              <a:t>SET LOCATION </a:t>
            </a:r>
            <a:r>
              <a:rPr lang="en-US" sz="2800" dirty="0" smtClean="0">
                <a:latin typeface="Arial" panose="020B0604020202020204" pitchFamily="34" charset="0"/>
                <a:cs typeface="Arial" panose="020B0604020202020204" pitchFamily="34" charset="0"/>
              </a:rPr>
              <a:t>“</a:t>
            </a:r>
            <a:r>
              <a:rPr lang="en-US" sz="2800" dirty="0" err="1" smtClean="0">
                <a:latin typeface="Arial" panose="020B0604020202020204" pitchFamily="34" charset="0"/>
                <a:cs typeface="Arial" panose="020B0604020202020204" pitchFamily="34" charset="0"/>
              </a:rPr>
              <a:t>hdfs_path</a:t>
            </a:r>
            <a:r>
              <a:rPr lang="en-US" sz="2800" dirty="0" smtClean="0">
                <a:latin typeface="Arial" panose="020B0604020202020204" pitchFamily="34" charset="0"/>
                <a:cs typeface="Arial" panose="020B0604020202020204" pitchFamily="34" charset="0"/>
              </a:rPr>
              <a:t>”</a:t>
            </a:r>
            <a:r>
              <a:rPr lang="en-US"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65911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fontScale="85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a:latin typeface="Arial" panose="020B0604020202020204" pitchFamily="34" charset="0"/>
                <a:cs typeface="Arial" panose="020B0604020202020204" pitchFamily="34" charset="0"/>
              </a:rPr>
              <a:t>HIVE SQL (WHERE, ORDER BY, GROUP BY, JOINS)</a:t>
            </a:r>
          </a:p>
        </p:txBody>
      </p:sp>
      <p:pic>
        <p:nvPicPr>
          <p:cNvPr id="3074" name="Picture 2" descr="https://scontent.fsgn5-2.fna.fbcdn.net/v/t34.0-12/23666404_856681914494017_1892269158_n.png?_nc_eui2=v1%3AAeG-neL6mYbWRswAvK2G4_mQRgsREMqrskEzZkqofU1RAvmpMWLm4lgDgNPrWi845Fvl-HtennuJ7XUdO3FzWEPrntlJ6qsAAcwphoGhPMjybw&amp;oh=5dc903f4110b34b9b8a7021f116eb7b0&amp;oe=5A0FC7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 y="853439"/>
            <a:ext cx="11170919"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051421"/>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.So </a:t>
            </a:r>
            <a:r>
              <a:rPr lang="en-US" dirty="0" err="1" smtClean="0"/>
              <a:t>Sánh</a:t>
            </a:r>
            <a:r>
              <a:rPr lang="en-US" dirty="0" smtClean="0"/>
              <a:t> HIVE </a:t>
            </a:r>
            <a:r>
              <a:rPr lang="en-US" dirty="0"/>
              <a:t>and traditional DATABASE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718" y="1815353"/>
            <a:ext cx="10131425" cy="4773705"/>
          </a:xfrm>
        </p:spPr>
      </p:pic>
    </p:spTree>
    <p:extLst>
      <p:ext uri="{BB962C8B-B14F-4D97-AF65-F5344CB8AC3E}">
        <p14:creationId xmlns:p14="http://schemas.microsoft.com/office/powerpoint/2010/main" val="4084108799"/>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Tổ</a:t>
            </a:r>
            <a:r>
              <a:rPr lang="en-US" dirty="0" smtClean="0"/>
              <a:t> </a:t>
            </a:r>
            <a:r>
              <a:rPr lang="en-US" dirty="0" err="1" smtClean="0"/>
              <a:t>Chức</a:t>
            </a:r>
            <a:r>
              <a:rPr lang="en-US" dirty="0" smtClean="0"/>
              <a:t> Hive -  overview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7300" y="1790700"/>
            <a:ext cx="9559925" cy="4724400"/>
          </a:xfrm>
        </p:spPr>
      </p:pic>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smtClean="0">
                <a:latin typeface="Arial" panose="020B0604020202020204" pitchFamily="34" charset="0"/>
                <a:cs typeface="Arial" panose="020B0604020202020204" pitchFamily="34" charset="0"/>
              </a:rPr>
              <a:t>NGUYÊN </a:t>
            </a:r>
            <a:r>
              <a:rPr lang="en-US" dirty="0" err="1" smtClean="0">
                <a:latin typeface="Arial" panose="020B0604020202020204" pitchFamily="34" charset="0"/>
                <a:cs typeface="Arial" panose="020B0604020202020204" pitchFamily="34" charset="0"/>
              </a:rPr>
              <a:t>lý</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280633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Tổ</a:t>
            </a:r>
            <a:r>
              <a:rPr lang="en-US" dirty="0" smtClean="0"/>
              <a:t> </a:t>
            </a:r>
            <a:r>
              <a:rPr lang="en-US" dirty="0" err="1"/>
              <a:t>Chức</a:t>
            </a:r>
            <a:r>
              <a:rPr lang="en-US" dirty="0"/>
              <a:t> Hive -  overview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2" y="1707776"/>
            <a:ext cx="11120716" cy="5042647"/>
          </a:xfrm>
        </p:spPr>
      </p:pic>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smtClean="0">
                <a:latin typeface="Arial" panose="020B0604020202020204" pitchFamily="34" charset="0"/>
                <a:cs typeface="Arial" panose="020B0604020202020204" pitchFamily="34" charset="0"/>
              </a:rPr>
              <a:t>NGUYÊN </a:t>
            </a:r>
            <a:r>
              <a:rPr lang="en-US" dirty="0" err="1" smtClean="0">
                <a:latin typeface="Arial" panose="020B0604020202020204" pitchFamily="34" charset="0"/>
                <a:cs typeface="Arial" panose="020B0604020202020204" pitchFamily="34" charset="0"/>
              </a:rPr>
              <a:t>lý</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796993"/>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a:t>
            </a:r>
            <a:r>
              <a:rPr lang="en-US" dirty="0" err="1"/>
              <a:t>Tổ</a:t>
            </a:r>
            <a:r>
              <a:rPr lang="en-US" dirty="0"/>
              <a:t> </a:t>
            </a:r>
            <a:r>
              <a:rPr lang="en-US" dirty="0" err="1"/>
              <a:t>Chức</a:t>
            </a:r>
            <a:r>
              <a:rPr lang="en-US" dirty="0"/>
              <a:t> Hive  - 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8082" y="1743138"/>
            <a:ext cx="8027894" cy="4792133"/>
          </a:xfrm>
        </p:spPr>
      </p:pic>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chế</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635654"/>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a:t>
            </a:r>
            <a:r>
              <a:rPr lang="en-US" dirty="0" err="1"/>
              <a:t>Tổ</a:t>
            </a:r>
            <a:r>
              <a:rPr lang="en-US" dirty="0"/>
              <a:t> </a:t>
            </a:r>
            <a:r>
              <a:rPr lang="en-US" dirty="0" err="1"/>
              <a:t>Chức</a:t>
            </a:r>
            <a:r>
              <a:rPr lang="en-US" dirty="0"/>
              <a:t> Hive  - architecture</a:t>
            </a:r>
          </a:p>
        </p:txBody>
      </p:sp>
      <p:sp>
        <p:nvSpPr>
          <p:cNvPr id="5" name="Content Placeholder 4"/>
          <p:cNvSpPr>
            <a:spLocks noGrp="1"/>
          </p:cNvSpPr>
          <p:nvPr>
            <p:ph idx="1"/>
          </p:nvPr>
        </p:nvSpPr>
        <p:spPr>
          <a:xfrm>
            <a:off x="685801" y="2142067"/>
            <a:ext cx="3870959" cy="2094653"/>
          </a:xfrm>
          <a:solidFill>
            <a:schemeClr val="tx1">
              <a:alpha val="10000"/>
            </a:schemeClr>
          </a:solidFill>
        </p:spPr>
        <p:txBody>
          <a:bodyPr anchor="t">
            <a:normAutofit/>
          </a:bodyPr>
          <a:lstStyle/>
          <a:p>
            <a:r>
              <a:rPr lang="en-US" sz="2800" dirty="0" smtClean="0">
                <a:latin typeface="Times New Roman" panose="02020603050405020304" pitchFamily="18" charset="0"/>
                <a:cs typeface="Times New Roman" panose="02020603050405020304" pitchFamily="18" charset="0"/>
              </a:rPr>
              <a:t> Hive UI</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Hive driver</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Hive </a:t>
            </a:r>
            <a:r>
              <a:rPr lang="en-US" sz="2800" dirty="0" err="1" smtClean="0">
                <a:latin typeface="Times New Roman" panose="02020603050405020304" pitchFamily="18" charset="0"/>
                <a:cs typeface="Times New Roman" panose="02020603050405020304" pitchFamily="18" charset="0"/>
              </a:rPr>
              <a:t>metastore</a:t>
            </a:r>
            <a:endParaRPr lang="en-US"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909" y="1681331"/>
            <a:ext cx="7379411" cy="5110778"/>
          </a:xfrm>
          <a:prstGeom prst="rect">
            <a:avLst/>
          </a:prstGeom>
        </p:spPr>
      </p:pic>
      <p:sp>
        <p:nvSpPr>
          <p:cNvPr id="7"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chế</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64342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358139"/>
            <a:ext cx="10131425" cy="1456267"/>
          </a:xfrm>
        </p:spPr>
        <p:txBody>
          <a:bodyPr/>
          <a:lstStyle/>
          <a:p>
            <a:r>
              <a:rPr lang="en-US" dirty="0"/>
              <a:t>2</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hive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7720" y="1432560"/>
            <a:ext cx="10622279" cy="5227320"/>
          </a:xfrm>
        </p:spPr>
      </p:pic>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chế</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43567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425" y="797858"/>
            <a:ext cx="10131425" cy="5065059"/>
          </a:xfrm>
        </p:spPr>
        <p:txBody>
          <a:bodyPr>
            <a:normAutofit/>
          </a:bodyPr>
          <a:lstStyle/>
          <a:p>
            <a:pPr algn="ctr"/>
            <a:r>
              <a:rPr lang="en-US" sz="8000" dirty="0" smtClean="0">
                <a:latin typeface="Times New Roman" panose="02020603050405020304" pitchFamily="18" charset="0"/>
                <a:cs typeface="Times New Roman" panose="02020603050405020304" pitchFamily="18" charset="0"/>
              </a:rPr>
              <a:t>DEMO</a:t>
            </a:r>
            <a:endParaRPr 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13133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1" y="0"/>
            <a:ext cx="10131425" cy="716279"/>
          </a:xfrm>
        </p:spPr>
        <p:txBody>
          <a:bodyPr>
            <a:normAutofit/>
          </a:bodyPr>
          <a:lstStyle/>
          <a:p>
            <a:pPr algn="ctr"/>
            <a:r>
              <a:rPr lang="en-US" b="1" dirty="0" smtClean="0"/>
              <a:t>NỘI DUNG THUYẾT TRÌNH</a:t>
            </a:r>
            <a:endParaRPr lang="en-US" b="1" dirty="0"/>
          </a:p>
        </p:txBody>
      </p:sp>
      <p:graphicFrame>
        <p:nvGraphicFramePr>
          <p:cNvPr id="4" name="Diagram 3"/>
          <p:cNvGraphicFramePr/>
          <p:nvPr>
            <p:extLst>
              <p:ext uri="{D42A27DB-BD31-4B8C-83A1-F6EECF244321}">
                <p14:modId xmlns:p14="http://schemas.microsoft.com/office/powerpoint/2010/main" val="1663556461"/>
              </p:ext>
            </p:extLst>
          </p:nvPr>
        </p:nvGraphicFramePr>
        <p:xfrm>
          <a:off x="2032000" y="929640"/>
          <a:ext cx="8128000" cy="5699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152838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587" y="2008094"/>
            <a:ext cx="10131425" cy="2913529"/>
          </a:xfrm>
        </p:spPr>
        <p:txBody>
          <a:bodyPr/>
          <a:lstStyle/>
          <a:p>
            <a:pPr algn="ctr"/>
            <a:r>
              <a:rPr lang="en-US" dirty="0" smtClean="0">
                <a:latin typeface="Times New Roman" panose="02020603050405020304" pitchFamily="18" charset="0"/>
                <a:cs typeface="Times New Roman" panose="02020603050405020304" pitchFamily="18" charset="0"/>
              </a:rPr>
              <a:t>Thanks you for watching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264883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2138" y="930362"/>
            <a:ext cx="6019438" cy="5062544"/>
          </a:xfrm>
        </p:spPr>
      </p:pic>
    </p:spTree>
    <p:extLst>
      <p:ext uri="{BB962C8B-B14F-4D97-AF65-F5344CB8AC3E}">
        <p14:creationId xmlns:p14="http://schemas.microsoft.com/office/powerpoint/2010/main" val="83671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Apachi</a:t>
            </a:r>
            <a:r>
              <a:rPr lang="en-US" dirty="0" smtClean="0"/>
              <a:t> Hive LÀ GÌ ?</a:t>
            </a:r>
            <a:endParaRPr lang="en-US" dirty="0"/>
          </a:p>
        </p:txBody>
      </p:sp>
      <p:sp>
        <p:nvSpPr>
          <p:cNvPr id="3" name="Content Placeholder 2"/>
          <p:cNvSpPr>
            <a:spLocks noGrp="1"/>
          </p:cNvSpPr>
          <p:nvPr>
            <p:ph idx="1"/>
          </p:nvPr>
        </p:nvSpPr>
        <p:spPr>
          <a:xfrm>
            <a:off x="685801" y="2004150"/>
            <a:ext cx="10131425" cy="2117289"/>
          </a:xfrm>
          <a:solidFill>
            <a:schemeClr val="tx1">
              <a:alpha val="10000"/>
            </a:schemeClr>
          </a:solidFill>
        </p:spPr>
        <p:txBody>
          <a:bodyPr anchor="t">
            <a:normAutofit lnSpcReduction="10000"/>
          </a:bodyPr>
          <a:lstStyle/>
          <a:p>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 1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liệu</a:t>
            </a:r>
            <a:r>
              <a:rPr lang="en-US" sz="2800" dirty="0" smtClean="0">
                <a:latin typeface="Times New Roman" panose="02020603050405020304" pitchFamily="18" charset="0"/>
                <a:cs typeface="Times New Roman" panose="02020603050405020304" pitchFamily="18" charset="0"/>
              </a:rPr>
              <a:t>  (data warehouse)</a:t>
            </a:r>
          </a:p>
          <a:p>
            <a:r>
              <a:rPr lang="en-US" sz="2800" dirty="0" smtClean="0">
                <a:latin typeface="Times New Roman" panose="02020603050405020304" pitchFamily="18" charset="0"/>
                <a:cs typeface="Times New Roman" panose="02020603050405020304" pitchFamily="18" charset="0"/>
              </a:rPr>
              <a:t>Cho </a:t>
            </a:r>
            <a:r>
              <a:rPr lang="en-US" sz="2800" dirty="0" err="1" smtClean="0">
                <a:latin typeface="Times New Roman" panose="02020603050405020304" pitchFamily="18" charset="0"/>
                <a:cs typeface="Times New Roman" panose="02020603050405020304" pitchFamily="18" charset="0"/>
              </a:rPr>
              <a:t>phép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đọc</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ghi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lượng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lớn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lưu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cụ</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 HDFS)</a:t>
            </a:r>
          </a:p>
          <a:p>
            <a:r>
              <a:rPr lang="en-US" sz="2800" dirty="0" err="1" smtClean="0">
                <a:latin typeface="Times New Roman" panose="02020603050405020304" pitchFamily="18" charset="0"/>
                <a:cs typeface="Times New Roman" panose="02020603050405020304" pitchFamily="18" charset="0"/>
              </a:rPr>
              <a:t>Thực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dựa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cú</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pháp</a:t>
            </a:r>
            <a:r>
              <a:rPr lang="en-US" sz="2800" dirty="0" smtClean="0">
                <a:latin typeface="Times New Roman" panose="02020603050405020304" pitchFamily="18" charset="0"/>
                <a:cs typeface="Times New Roman" panose="02020603050405020304" pitchFamily="18" charset="0"/>
              </a:rPr>
              <a:t> SQL </a:t>
            </a:r>
          </a:p>
          <a:p>
            <a:endParaRPr lang="en-US" sz="2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0" y="4259356"/>
            <a:ext cx="2857500" cy="2598644"/>
          </a:xfrm>
          <a:prstGeom prst="rect">
            <a:avLst/>
          </a:prstGeom>
        </p:spPr>
      </p:pic>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GIỚI THIỆU APACHE HIVE</a:t>
            </a:r>
            <a:endParaRPr lang="en-US" b="1" dirty="0"/>
          </a:p>
        </p:txBody>
      </p:sp>
    </p:spTree>
    <p:extLst>
      <p:ext uri="{BB962C8B-B14F-4D97-AF65-F5344CB8AC3E}">
        <p14:creationId xmlns:p14="http://schemas.microsoft.com/office/powerpoint/2010/main" val="339426727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Các</a:t>
            </a:r>
            <a:r>
              <a:rPr lang="en-US" dirty="0" smtClean="0"/>
              <a:t> </a:t>
            </a:r>
            <a:r>
              <a:rPr lang="en-US" dirty="0" err="1" smtClean="0"/>
              <a:t>tính</a:t>
            </a:r>
            <a:r>
              <a:rPr lang="en-US" dirty="0" smtClean="0"/>
              <a:t> </a:t>
            </a:r>
            <a:r>
              <a:rPr lang="en-US" dirty="0" err="1" smtClean="0"/>
              <a:t>năng</a:t>
            </a:r>
            <a:endParaRPr lang="en-US" dirty="0"/>
          </a:p>
        </p:txBody>
      </p:sp>
      <p:sp>
        <p:nvSpPr>
          <p:cNvPr id="3" name="Content Placeholder 2"/>
          <p:cNvSpPr>
            <a:spLocks noGrp="1"/>
          </p:cNvSpPr>
          <p:nvPr>
            <p:ph idx="1"/>
          </p:nvPr>
        </p:nvSpPr>
        <p:spPr>
          <a:xfrm>
            <a:off x="685801" y="2142067"/>
            <a:ext cx="10475258" cy="4334933"/>
          </a:xfrm>
          <a:solidFill>
            <a:schemeClr val="tx1">
              <a:alpha val="10000"/>
            </a:schemeClr>
          </a:solidFill>
        </p:spPr>
        <p:txBody>
          <a:bodyPr anchor="t">
            <a:noAutofit/>
          </a:bodyPr>
          <a:lstStyle/>
          <a:p>
            <a:r>
              <a:rPr lang="en-US" sz="2800" dirty="0" smtClean="0">
                <a:latin typeface="Times New Roman" panose="02020603050405020304" pitchFamily="18" charset="0"/>
                <a:cs typeface="Times New Roman" panose="02020603050405020304" pitchFamily="18" charset="0"/>
              </a:rPr>
              <a:t>Cho </a:t>
            </a:r>
            <a:r>
              <a:rPr lang="en-US" sz="2800" dirty="0" err="1" smtClean="0">
                <a:latin typeface="Times New Roman" panose="02020603050405020304" pitchFamily="18" charset="0"/>
                <a:cs typeface="Times New Roman" panose="02020603050405020304" pitchFamily="18" charset="0"/>
              </a:rPr>
              <a:t>phép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dễ</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tác</a:t>
            </a:r>
            <a:r>
              <a:rPr lang="en-US" sz="2800"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trích</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vận</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chuyển</a:t>
            </a:r>
            <a:r>
              <a:rPr lang="en-US" sz="2800" u="sng"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lưu</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trữ</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dữ</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liệu</a:t>
            </a:r>
            <a:r>
              <a:rPr lang="en-US" sz="2800" u="sng" dirty="0" smtClean="0">
                <a:latin typeface="Times New Roman" panose="02020603050405020304" pitchFamily="18" charset="0"/>
                <a:cs typeface="Times New Roman" panose="02020603050405020304" pitchFamily="18" charset="0"/>
              </a:rPr>
              <a:t> </a:t>
            </a:r>
          </a:p>
          <a:p>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nhiều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định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xlsx</a:t>
            </a:r>
            <a:r>
              <a:rPr lang="en-US" sz="2800" dirty="0" smtClean="0">
                <a:latin typeface="Times New Roman" panose="02020603050405020304" pitchFamily="18" charset="0"/>
                <a:cs typeface="Times New Roman" panose="02020603050405020304" pitchFamily="18" charset="0"/>
              </a:rPr>
              <a:t>, csv, map, .input, … )</a:t>
            </a:r>
          </a:p>
          <a:p>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truy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tiếp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đến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dạng</a:t>
            </a:r>
            <a:r>
              <a:rPr lang="en-US" sz="2800" dirty="0" smtClean="0">
                <a:latin typeface="Times New Roman" panose="02020603050405020304" pitchFamily="18" charset="0"/>
                <a:cs typeface="Times New Roman" panose="02020603050405020304" pitchFamily="18" charset="0"/>
              </a:rPr>
              <a:t> Files </a:t>
            </a:r>
            <a:r>
              <a:rPr lang="en-US" sz="2800" u="sng" dirty="0" err="1" smtClean="0">
                <a:latin typeface="Times New Roman" panose="02020603050405020304" pitchFamily="18" charset="0"/>
                <a:cs typeface="Times New Roman" panose="02020603050405020304" pitchFamily="18" charset="0"/>
              </a:rPr>
              <a:t>được</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lưu</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trữ</a:t>
            </a:r>
            <a:r>
              <a:rPr lang="en-US" sz="2800" u="sng" dirty="0" smtClean="0">
                <a:latin typeface="Times New Roman" panose="02020603050405020304" pitchFamily="18" charset="0"/>
                <a:cs typeface="Times New Roman" panose="02020603050405020304" pitchFamily="18" charset="0"/>
              </a:rPr>
              <a:t> </a:t>
            </a:r>
            <a:r>
              <a:rPr lang="en-US" sz="2800" u="sng" dirty="0" err="1" smtClean="0">
                <a:latin typeface="Times New Roman" panose="02020603050405020304" pitchFamily="18" charset="0"/>
                <a:cs typeface="Times New Roman" panose="02020603050405020304" pitchFamily="18" charset="0"/>
              </a:rPr>
              <a:t>trong</a:t>
            </a:r>
            <a:r>
              <a:rPr lang="en-US" sz="2800" u="sng" dirty="0" smtClean="0">
                <a:latin typeface="Times New Roman" panose="02020603050405020304" pitchFamily="18" charset="0"/>
                <a:cs typeface="Times New Roman" panose="02020603050405020304" pitchFamily="18" charset="0"/>
              </a:rPr>
              <a:t> HDFS </a:t>
            </a:r>
          </a:p>
          <a:p>
            <a:r>
              <a:rPr lang="en-US" sz="2800" dirty="0" err="1" smtClean="0">
                <a:latin typeface="Times New Roman" panose="02020603050405020304" pitchFamily="18" charset="0"/>
                <a:cs typeface="Times New Roman" panose="02020603050405020304" pitchFamily="18" charset="0"/>
              </a:rPr>
              <a:t>Thực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 Query </a:t>
            </a:r>
            <a:r>
              <a:rPr lang="en-US" sz="2800" dirty="0" err="1"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qua </a:t>
            </a:r>
            <a:r>
              <a:rPr lang="en-US" sz="2800" u="sng" dirty="0" err="1" smtClean="0">
                <a:latin typeface="Times New Roman" panose="02020603050405020304" pitchFamily="18" charset="0"/>
                <a:cs typeface="Times New Roman" panose="02020603050405020304" pitchFamily="18" charset="0"/>
              </a:rPr>
              <a:t>MapReduce</a:t>
            </a:r>
            <a:endParaRPr lang="en-US" sz="2800" u="sng" dirty="0" smtClean="0">
              <a:latin typeface="Times New Roman" panose="02020603050405020304" pitchFamily="18" charset="0"/>
              <a:cs typeface="Times New Roman" panose="02020603050405020304" pitchFamily="18" charset="0"/>
            </a:endParaRPr>
          </a:p>
          <a:p>
            <a:r>
              <a:rPr lang="en-US" sz="2800" dirty="0" err="1" smtClean="0">
                <a:latin typeface="Times New Roman" panose="02020603050405020304" pitchFamily="18" charset="0"/>
                <a:cs typeface="Times New Roman" panose="02020603050405020304" pitchFamily="18" charset="0"/>
              </a:rPr>
              <a:t>Ngôn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thủ</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tục</a:t>
            </a:r>
            <a:r>
              <a:rPr lang="en-US" sz="2800" dirty="0" smtClean="0">
                <a:latin typeface="Times New Roman" panose="02020603050405020304" pitchFamily="18" charset="0"/>
                <a:cs typeface="Times New Roman" panose="02020603050405020304" pitchFamily="18" charset="0"/>
              </a:rPr>
              <a:t> H-SQL </a:t>
            </a:r>
          </a:p>
          <a:p>
            <a:pPr marL="0" indent="0">
              <a:buNone/>
            </a:pPr>
            <a:endParaRPr lang="en-US" sz="2000" u="sng" dirty="0" smtClean="0">
              <a:latin typeface="Times New Roman" panose="02020603050405020304" pitchFamily="18" charset="0"/>
              <a:cs typeface="Times New Roman" panose="02020603050405020304" pitchFamily="18" charset="0"/>
            </a:endParaRPr>
          </a:p>
          <a:p>
            <a:endParaRPr lang="en-US" sz="2000" u="sng"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GIỚI THIỆU APACHE HIVE</a:t>
            </a:r>
            <a:endParaRPr lang="en-US" b="1" dirty="0"/>
          </a:p>
        </p:txBody>
      </p:sp>
    </p:spTree>
    <p:extLst>
      <p:ext uri="{BB962C8B-B14F-4D97-AF65-F5344CB8AC3E}">
        <p14:creationId xmlns:p14="http://schemas.microsoft.com/office/powerpoint/2010/main" val="2133221107"/>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Các</a:t>
            </a:r>
            <a:r>
              <a:rPr lang="en-US" dirty="0"/>
              <a:t> </a:t>
            </a:r>
            <a:r>
              <a:rPr lang="en-US" dirty="0" err="1"/>
              <a:t>tính</a:t>
            </a:r>
            <a:r>
              <a:rPr lang="en-US" dirty="0"/>
              <a:t> </a:t>
            </a:r>
            <a:r>
              <a:rPr lang="en-US" dirty="0" err="1"/>
              <a:t>năng</a:t>
            </a:r>
            <a:endParaRPr lang="en-US" dirty="0"/>
          </a:p>
        </p:txBody>
      </p:sp>
      <p:sp>
        <p:nvSpPr>
          <p:cNvPr id="3" name="Content Placeholder 2"/>
          <p:cNvSpPr>
            <a:spLocks noGrp="1"/>
          </p:cNvSpPr>
          <p:nvPr>
            <p:ph idx="1"/>
          </p:nvPr>
        </p:nvSpPr>
        <p:spPr>
          <a:xfrm>
            <a:off x="685801" y="1743013"/>
            <a:ext cx="7284719" cy="4899585"/>
          </a:xfrm>
          <a:solidFill>
            <a:schemeClr val="tx1">
              <a:alpha val="10000"/>
            </a:schemeClr>
          </a:solidFill>
        </p:spPr>
        <p:txBody>
          <a:bodyPr anchor="t">
            <a:normAutofit/>
          </a:bodyPr>
          <a:lstStyle/>
          <a:p>
            <a:r>
              <a:rPr lang="en-US" sz="2800" dirty="0" err="1" smtClean="0">
                <a:latin typeface="Times New Roman" panose="02020603050405020304" pitchFamily="18" charset="0"/>
                <a:cs typeface="Times New Roman" panose="02020603050405020304" pitchFamily="18" charset="0"/>
              </a:rPr>
              <a:t>Cung</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Apache Parquet, Apache ORC</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err="1" smtClean="0">
                <a:latin typeface="Times New Roman" panose="02020603050405020304" pitchFamily="18" charset="0"/>
                <a:cs typeface="Times New Roman" panose="02020603050405020304" pitchFamily="18" charset="0"/>
              </a:rPr>
              <a:t>Tích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hợp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chuẩn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bản</a:t>
            </a:r>
            <a:r>
              <a:rPr lang="en-US" sz="2800" dirty="0" smtClean="0">
                <a:latin typeface="Times New Roman" panose="02020603050405020304" pitchFamily="18" charset="0"/>
                <a:cs typeface="Times New Roman" panose="02020603050405020304" pitchFamily="18" charset="0"/>
              </a:rPr>
              <a:t> SQL </a:t>
            </a:r>
            <a:r>
              <a:rPr lang="en-US" sz="2800" dirty="0" err="1" smtClean="0">
                <a:latin typeface="Times New Roman" panose="02020603050405020304" pitchFamily="18" charset="0"/>
                <a:cs typeface="Times New Roman" panose="02020603050405020304" pitchFamily="18" charset="0"/>
              </a:rPr>
              <a:t>trước</a:t>
            </a:r>
            <a:r>
              <a:rPr lang="en-US" sz="2800" dirty="0" smtClean="0">
                <a:latin typeface="Times New Roman" panose="02020603050405020304" pitchFamily="18" charset="0"/>
                <a:cs typeface="Times New Roman" panose="02020603050405020304" pitchFamily="18" charset="0"/>
              </a:rPr>
              <a:t>: SQL 2003,  SQL 2011</a:t>
            </a:r>
          </a:p>
          <a:p>
            <a:r>
              <a:rPr lang="en-US" sz="2800" dirty="0" smtClean="0">
                <a:latin typeface="Times New Roman" panose="02020603050405020304" pitchFamily="18" charset="0"/>
                <a:cs typeface="Times New Roman" panose="02020603050405020304" pitchFamily="18" charset="0"/>
              </a:rPr>
              <a:t>Hive SQL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mở</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user code </a:t>
            </a:r>
            <a:r>
              <a:rPr lang="en-US" sz="2800" dirty="0" err="1"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qua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user defined functions (UDFs), user defined table function (UDTFs),  </a:t>
            </a:r>
            <a:r>
              <a:rPr lang="en-US" sz="2800" dirty="0">
                <a:latin typeface="Times New Roman" panose="02020603050405020304" pitchFamily="18" charset="0"/>
                <a:cs typeface="Times New Roman" panose="02020603050405020304" pitchFamily="18" charset="0"/>
              </a:rPr>
              <a:t>u</a:t>
            </a:r>
            <a:r>
              <a:rPr lang="en-US" sz="2800" dirty="0" smtClean="0">
                <a:latin typeface="Times New Roman" panose="02020603050405020304" pitchFamily="18" charset="0"/>
                <a:cs typeface="Times New Roman" panose="02020603050405020304" pitchFamily="18" charset="0"/>
              </a:rPr>
              <a:t>ser defined aggregates function (UDAFs).</a:t>
            </a: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346" y="2675467"/>
            <a:ext cx="3898233" cy="2508145"/>
          </a:xfrm>
          <a:prstGeom prst="rect">
            <a:avLst/>
          </a:prstGeom>
        </p:spPr>
      </p:pic>
      <p:sp>
        <p:nvSpPr>
          <p:cNvPr id="5"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GIỚI THIỆU APACHE HIVE</a:t>
            </a:r>
            <a:endParaRPr lang="en-US" b="1" dirty="0"/>
          </a:p>
        </p:txBody>
      </p:sp>
    </p:spTree>
    <p:extLst>
      <p:ext uri="{BB962C8B-B14F-4D97-AF65-F5344CB8AC3E}">
        <p14:creationId xmlns:p14="http://schemas.microsoft.com/office/powerpoint/2010/main" val="23987603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3.Mục </a:t>
            </a:r>
            <a:r>
              <a:rPr lang="en-US" dirty="0" err="1" smtClean="0"/>
              <a:t>đích</a:t>
            </a:r>
            <a:endParaRPr lang="en-US" dirty="0"/>
          </a:p>
        </p:txBody>
      </p:sp>
      <p:sp>
        <p:nvSpPr>
          <p:cNvPr id="3" name="Content Placeholder 2"/>
          <p:cNvSpPr>
            <a:spLocks noGrp="1"/>
          </p:cNvSpPr>
          <p:nvPr>
            <p:ph idx="1"/>
          </p:nvPr>
        </p:nvSpPr>
        <p:spPr>
          <a:xfrm>
            <a:off x="685801" y="2142068"/>
            <a:ext cx="10131425" cy="2323252"/>
          </a:xfrm>
          <a:solidFill>
            <a:schemeClr val="tx1">
              <a:alpha val="10000"/>
            </a:schemeClr>
          </a:solidFill>
        </p:spPr>
        <p:txBody>
          <a:bodyPr anchor="t">
            <a:noAutofit/>
          </a:bodyPr>
          <a:lstStyle/>
          <a:p>
            <a:r>
              <a:rPr lang="en-US" sz="2800" dirty="0" smtClean="0">
                <a:latin typeface="Times New Roman" panose="02020603050405020304" pitchFamily="18" charset="0"/>
                <a:cs typeface="Times New Roman" panose="02020603050405020304" pitchFamily="18" charset="0"/>
              </a:rPr>
              <a:t>Hive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thiết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kế</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cộng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đồng</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ngôn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ngữ</a:t>
            </a:r>
            <a:r>
              <a:rPr lang="en-US" sz="2800" dirty="0" smtClean="0">
                <a:latin typeface="Times New Roman" panose="02020603050405020304" pitchFamily="18" charset="0"/>
                <a:cs typeface="Times New Roman" panose="02020603050405020304" pitchFamily="18" charset="0"/>
              </a:rPr>
              <a:t> SQL</a:t>
            </a:r>
          </a:p>
          <a:p>
            <a:r>
              <a:rPr lang="en-US" sz="2800" dirty="0" err="1" smtClean="0">
                <a:latin typeface="Times New Roman" panose="02020603050405020304" pitchFamily="18" charset="0"/>
                <a:cs typeface="Times New Roman" panose="02020603050405020304" pitchFamily="18" charset="0"/>
              </a:rPr>
              <a:t>Không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cần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thiết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phải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học</a:t>
            </a:r>
            <a:r>
              <a:rPr lang="en-US" sz="2800" dirty="0" smtClean="0">
                <a:latin typeface="Times New Roman" panose="02020603050405020304" pitchFamily="18" charset="0"/>
                <a:cs typeface="Times New Roman" panose="02020603050405020304" pitchFamily="18" charset="0"/>
              </a:rPr>
              <a:t> 1 </a:t>
            </a:r>
            <a:r>
              <a:rPr lang="en-US" sz="2800" dirty="0" err="1" smtClean="0">
                <a:latin typeface="Times New Roman" panose="02020603050405020304" pitchFamily="18" charset="0"/>
                <a:cs typeface="Times New Roman" panose="02020603050405020304" pitchFamily="18" charset="0"/>
              </a:rPr>
              <a:t>ngôn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như</a:t>
            </a:r>
            <a:r>
              <a:rPr lang="en-US" sz="2800" dirty="0" smtClean="0">
                <a:latin typeface="Times New Roman" panose="02020603050405020304" pitchFamily="18" charset="0"/>
                <a:cs typeface="Times New Roman" panose="02020603050405020304" pitchFamily="18" charset="0"/>
              </a:rPr>
              <a:t> Pig hay Pig </a:t>
            </a:r>
            <a:r>
              <a:rPr lang="en-US" sz="2800" dirty="0" err="1" smtClean="0">
                <a:latin typeface="Times New Roman" panose="02020603050405020304" pitchFamily="18" charset="0"/>
                <a:cs typeface="Times New Roman" panose="02020603050405020304" pitchFamily="18" charset="0"/>
              </a:rPr>
              <a:t>latin</a:t>
            </a:r>
            <a:r>
              <a:rPr lang="en-US" sz="2800" dirty="0" smtClean="0">
                <a:latin typeface="Times New Roman" panose="02020603050405020304" pitchFamily="18" charset="0"/>
                <a:cs typeface="Times New Roman" panose="02020603050405020304" pitchFamily="18" charset="0"/>
              </a:rPr>
              <a:t>)</a:t>
            </a:r>
          </a:p>
          <a:p>
            <a:r>
              <a:rPr lang="en-US" sz="2800" dirty="0" err="1" smtClean="0">
                <a:latin typeface="Times New Roman" panose="02020603050405020304" pitchFamily="18" charset="0"/>
                <a:cs typeface="Times New Roman" panose="02020603050405020304" pitchFamily="18" charset="0"/>
              </a:rPr>
              <a:t>Không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cần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hiểu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nhiều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về</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chế</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MapReduce</a:t>
            </a:r>
            <a:endParaRPr lang="en-US" sz="2800" dirty="0" smtClean="0">
              <a:latin typeface="Times New Roman" panose="02020603050405020304" pitchFamily="18" charset="0"/>
              <a:cs typeface="Times New Roman" panose="02020603050405020304" pitchFamily="18" charset="0"/>
            </a:endParaRPr>
          </a:p>
          <a:p>
            <a:pPr marL="0" indent="0">
              <a:buNone/>
            </a:pP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Có</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thể</a:t>
            </a:r>
            <a:r>
              <a:rPr lang="en-US" sz="2800" dirty="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tổng</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hợp</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tạo</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truy</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vấn</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và</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phân</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tích</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dữ</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liệu</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1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cách</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dễ</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sym typeface="Wingdings" panose="05000000000000000000" pitchFamily="2" charset="2"/>
              </a:rPr>
              <a:t>dàng</a:t>
            </a:r>
            <a:endParaRPr lang="en-US" sz="2800" dirty="0" smtClean="0">
              <a:latin typeface="Times New Roman" panose="02020603050405020304" pitchFamily="18" charset="0"/>
              <a:cs typeface="Times New Roman" panose="02020603050405020304" pitchFamily="18" charset="0"/>
              <a:sym typeface="Wingdings" panose="05000000000000000000" pitchFamily="2" charset="2"/>
            </a:endParaRPr>
          </a:p>
          <a:p>
            <a:endParaRPr lang="en-US" sz="2000" dirty="0" smtClean="0"/>
          </a:p>
        </p:txBody>
      </p:sp>
      <p:sp>
        <p:nvSpPr>
          <p:cNvPr id="4"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GIỚI THIỆU APACHE HIVE</a:t>
            </a:r>
            <a:endParaRPr lang="en-US" b="1" dirty="0"/>
          </a:p>
        </p:txBody>
      </p:sp>
    </p:spTree>
    <p:extLst>
      <p:ext uri="{BB962C8B-B14F-4D97-AF65-F5344CB8AC3E}">
        <p14:creationId xmlns:p14="http://schemas.microsoft.com/office/powerpoint/2010/main" val="277499407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Sử</a:t>
            </a:r>
            <a:r>
              <a:rPr lang="en-US" dirty="0" smtClean="0"/>
              <a:t> </a:t>
            </a:r>
            <a:r>
              <a:rPr lang="en-US" dirty="0" err="1" smtClean="0"/>
              <a:t>dụng</a:t>
            </a:r>
            <a:r>
              <a:rPr lang="en-US" dirty="0" smtClean="0"/>
              <a:t> Hive </a:t>
            </a:r>
            <a:r>
              <a:rPr lang="en-US" dirty="0" err="1" smtClean="0"/>
              <a:t>khi</a:t>
            </a:r>
            <a:r>
              <a:rPr lang="en-US" dirty="0" smtClean="0"/>
              <a:t> </a:t>
            </a:r>
            <a:r>
              <a:rPr lang="en-US" dirty="0" err="1" smtClean="0"/>
              <a:t>nào</a:t>
            </a:r>
            <a:r>
              <a:rPr lang="en-US" dirty="0" smtClean="0"/>
              <a:t> ?</a:t>
            </a:r>
            <a:endParaRPr lang="en-US" dirty="0"/>
          </a:p>
        </p:txBody>
      </p:sp>
      <p:sp>
        <p:nvSpPr>
          <p:cNvPr id="3" name="Content Placeholder 2"/>
          <p:cNvSpPr>
            <a:spLocks noGrp="1"/>
          </p:cNvSpPr>
          <p:nvPr>
            <p:ph idx="1"/>
          </p:nvPr>
        </p:nvSpPr>
        <p:spPr>
          <a:xfrm>
            <a:off x="685800" y="2195855"/>
            <a:ext cx="11228293" cy="3000985"/>
          </a:xfrm>
          <a:solidFill>
            <a:schemeClr val="tx1">
              <a:alpha val="10000"/>
            </a:schemeClr>
          </a:solidFill>
        </p:spPr>
        <p:txBody>
          <a:bodyPr anchor="t">
            <a:normAutofit/>
          </a:bodyPr>
          <a:lstStyle/>
          <a:p>
            <a:r>
              <a:rPr lang="en-US" sz="2800" dirty="0" err="1" smtClean="0">
                <a:latin typeface="Times New Roman" panose="02020603050405020304" pitchFamily="18" charset="0"/>
                <a:cs typeface="Times New Roman" panose="02020603050405020304" pitchFamily="18" charset="0"/>
              </a:rPr>
              <a:t>Không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thiết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kế</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cho</a:t>
            </a:r>
            <a:r>
              <a:rPr lang="en-US" sz="2800" dirty="0" smtClean="0">
                <a:latin typeface="Times New Roman" panose="02020603050405020304" pitchFamily="18" charset="0"/>
                <a:cs typeface="Times New Roman" panose="02020603050405020304" pitchFamily="18" charset="0"/>
              </a:rPr>
              <a:t> OLTP</a:t>
            </a:r>
          </a:p>
          <a:p>
            <a:r>
              <a:rPr lang="en-US" sz="2800" dirty="0" err="1" smtClean="0">
                <a:latin typeface="Times New Roman" panose="02020603050405020304" pitchFamily="18" charset="0"/>
                <a:cs typeface="Times New Roman" panose="02020603050405020304" pitchFamily="18" charset="0"/>
              </a:rPr>
              <a:t>Không</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real-time queries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1 </a:t>
            </a:r>
            <a:r>
              <a:rPr lang="en-US" sz="2800" dirty="0" smtClean="0">
                <a:latin typeface="Times New Roman" panose="02020603050405020304" pitchFamily="18" charset="0"/>
                <a:cs typeface="Times New Roman" panose="02020603050405020304" pitchFamily="18" charset="0"/>
              </a:rPr>
              <a:t>table</a:t>
            </a:r>
          </a:p>
          <a:p>
            <a:r>
              <a:rPr lang="en-US" sz="2800" dirty="0" err="1" smtClean="0">
                <a:latin typeface="Times New Roman" panose="02020603050405020304" pitchFamily="18" charset="0"/>
                <a:cs typeface="Times New Roman" panose="02020603050405020304" pitchFamily="18" charset="0"/>
              </a:rPr>
              <a:t>Những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dự</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yêu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cầu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tốc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độ</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độ</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hồi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cao</a:t>
            </a:r>
            <a:r>
              <a:rPr lang="en-US" sz="2800" dirty="0" smtClean="0">
                <a:latin typeface="Times New Roman" panose="02020603050405020304" pitchFamily="18" charset="0"/>
                <a:cs typeface="Times New Roman" panose="02020603050405020304" pitchFamily="18" charset="0"/>
              </a:rPr>
              <a:t>)</a:t>
            </a:r>
          </a:p>
          <a:p>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dự</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cần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thời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gian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triển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ngắn</a:t>
            </a: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GIỚI THIỆU APACHE HIVE</a:t>
            </a:r>
            <a:endParaRPr lang="en-US" b="1" dirty="0"/>
          </a:p>
        </p:txBody>
      </p:sp>
    </p:spTree>
    <p:extLst>
      <p:ext uri="{BB962C8B-B14F-4D97-AF65-F5344CB8AC3E}">
        <p14:creationId xmlns:p14="http://schemas.microsoft.com/office/powerpoint/2010/main" val="246958160"/>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Lịch</a:t>
            </a:r>
            <a:r>
              <a:rPr lang="en-US" dirty="0" smtClean="0"/>
              <a:t> </a:t>
            </a:r>
            <a:r>
              <a:rPr lang="en-US" dirty="0" err="1" smtClean="0"/>
              <a:t>sử</a:t>
            </a:r>
            <a:r>
              <a:rPr lang="en-US" dirty="0" smtClean="0"/>
              <a:t> </a:t>
            </a:r>
            <a:r>
              <a:rPr lang="en-US" dirty="0" err="1" smtClean="0"/>
              <a:t>của</a:t>
            </a:r>
            <a:r>
              <a:rPr lang="en-US" dirty="0" smtClean="0"/>
              <a:t> apache hive</a:t>
            </a:r>
            <a:endParaRPr lang="en-US" dirty="0"/>
          </a:p>
        </p:txBody>
      </p:sp>
      <p:sp>
        <p:nvSpPr>
          <p:cNvPr id="3" name="Content Placeholder 2"/>
          <p:cNvSpPr>
            <a:spLocks noGrp="1"/>
          </p:cNvSpPr>
          <p:nvPr>
            <p:ph idx="1"/>
          </p:nvPr>
        </p:nvSpPr>
        <p:spPr>
          <a:xfrm>
            <a:off x="685800" y="2195855"/>
            <a:ext cx="11228293" cy="2376145"/>
          </a:xfrm>
          <a:solidFill>
            <a:schemeClr val="tx1">
              <a:alpha val="10000"/>
            </a:schemeClr>
          </a:solidFill>
        </p:spPr>
        <p:txBody>
          <a:bodyPr anchor="t">
            <a:normAutofit/>
          </a:bodyPr>
          <a:lstStyle/>
          <a:p>
            <a:r>
              <a:rPr lang="vi-VN" sz="2800" dirty="0" smtClean="0">
                <a:latin typeface="Times New Roman" panose="02020603050405020304" pitchFamily="18" charset="0"/>
                <a:cs typeface="Times New Roman" panose="02020603050405020304" pitchFamily="18" charset="0"/>
              </a:rPr>
              <a:t>Tháng </a:t>
            </a:r>
            <a:r>
              <a:rPr lang="vi-VN" sz="2800" dirty="0">
                <a:latin typeface="Times New Roman" panose="02020603050405020304" pitchFamily="18" charset="0"/>
                <a:cs typeface="Times New Roman" panose="02020603050405020304" pitchFamily="18" charset="0"/>
              </a:rPr>
              <a:t>9 năm 2008, Hive chỉ là một dự án con của Apache Hadoop.</a:t>
            </a:r>
          </a:p>
          <a:p>
            <a:r>
              <a:rPr lang="vi-VN" sz="2800" dirty="0" smtClean="0">
                <a:latin typeface="Times New Roman" panose="02020603050405020304" pitchFamily="18" charset="0"/>
                <a:cs typeface="Times New Roman" panose="02020603050405020304" pitchFamily="18" charset="0"/>
              </a:rPr>
              <a:t>Hiện </a:t>
            </a:r>
            <a:r>
              <a:rPr lang="vi-VN" sz="2800" dirty="0">
                <a:latin typeface="Times New Roman" panose="02020603050405020304" pitchFamily="18" charset="0"/>
                <a:cs typeface="Times New Roman" panose="02020603050405020304" pitchFamily="18" charset="0"/>
              </a:rPr>
              <a:t>nay Apache Hive đã trở thành dự án mã nguồn mở quan trọng, được vận hành và xây dựng bởi các tình nguyện viên tại Apache Software Foundation.</a:t>
            </a:r>
          </a:p>
        </p:txBody>
      </p:sp>
      <p:sp>
        <p:nvSpPr>
          <p:cNvPr id="4"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LỊCH SỬ</a:t>
            </a:r>
            <a:endParaRPr lang="en-US" b="1" dirty="0"/>
          </a:p>
        </p:txBody>
      </p:sp>
    </p:spTree>
    <p:extLst>
      <p:ext uri="{BB962C8B-B14F-4D97-AF65-F5344CB8AC3E}">
        <p14:creationId xmlns:p14="http://schemas.microsoft.com/office/powerpoint/2010/main" val="94810811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Cài</a:t>
            </a:r>
            <a:r>
              <a:rPr lang="en-US" dirty="0" smtClean="0"/>
              <a:t> </a:t>
            </a:r>
            <a:r>
              <a:rPr lang="en-US" dirty="0" err="1" smtClean="0"/>
              <a:t>đặt</a:t>
            </a:r>
            <a:r>
              <a:rPr lang="en-US" dirty="0" smtClean="0"/>
              <a:t> apache hive</a:t>
            </a:r>
            <a:endParaRPr lang="en-US" dirty="0"/>
          </a:p>
        </p:txBody>
      </p:sp>
      <p:sp>
        <p:nvSpPr>
          <p:cNvPr id="3" name="Content Placeholder 2"/>
          <p:cNvSpPr>
            <a:spLocks noGrp="1"/>
          </p:cNvSpPr>
          <p:nvPr>
            <p:ph idx="1"/>
          </p:nvPr>
        </p:nvSpPr>
        <p:spPr>
          <a:xfrm>
            <a:off x="685801" y="2142067"/>
            <a:ext cx="6080759" cy="3649133"/>
          </a:xfrm>
          <a:solidFill>
            <a:schemeClr val="tx1">
              <a:alpha val="10000"/>
            </a:schemeClr>
          </a:solidFill>
        </p:spPr>
        <p:txBody>
          <a:bodyPr anchor="t">
            <a:normAutofit/>
          </a:bodyPr>
          <a:lstStyle/>
          <a:p>
            <a:r>
              <a:rPr lang="en-US" sz="2800" dirty="0" err="1" smtClean="0">
                <a:latin typeface="Times New Roman" panose="02020603050405020304" pitchFamily="18" charset="0"/>
                <a:cs typeface="Times New Roman" panose="02020603050405020304" pitchFamily="18" charset="0"/>
              </a:rPr>
              <a:t>Hortonworks</a:t>
            </a:r>
            <a:r>
              <a:rPr lang="en-US" sz="2800" dirty="0" smtClean="0">
                <a:latin typeface="Times New Roman" panose="02020603050405020304" pitchFamily="18" charset="0"/>
                <a:cs typeface="Times New Roman" panose="02020603050405020304" pitchFamily="18" charset="0"/>
              </a:rPr>
              <a:t> </a:t>
            </a:r>
          </a:p>
          <a:p>
            <a:r>
              <a:rPr lang="en-US" sz="2800" dirty="0" err="1" smtClean="0">
                <a:latin typeface="Times New Roman" panose="02020603050405020304" pitchFamily="18" charset="0"/>
                <a:cs typeface="Times New Roman" panose="02020603050405020304" pitchFamily="18" charset="0"/>
              </a:rPr>
              <a:t>Tại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sao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phải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xài</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Hortonworks</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t>
            </a:r>
          </a:p>
          <a:p>
            <a:r>
              <a:rPr lang="en-US" sz="2800" dirty="0" err="1" smtClean="0">
                <a:latin typeface="Times New Roman" panose="02020603050405020304" pitchFamily="18" charset="0"/>
                <a:cs typeface="Times New Roman" panose="02020603050405020304" pitchFamily="18" charset="0"/>
              </a:rPr>
              <a:t>Phương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đặt</a:t>
            </a:r>
            <a:endParaRPr lang="en-US" sz="2800" dirty="0" smtClean="0">
              <a:latin typeface="Times New Roman" panose="02020603050405020304" pitchFamily="18" charset="0"/>
              <a:cs typeface="Times New Roman" panose="02020603050405020304" pitchFamily="18" charset="0"/>
            </a:endParaRPr>
          </a:p>
          <a:p>
            <a:pPr lvl="1"/>
            <a:r>
              <a:rPr lang="en-US" sz="2800" dirty="0" err="1" smtClean="0">
                <a:latin typeface="Times New Roman" panose="02020603050405020304" pitchFamily="18" charset="0"/>
                <a:cs typeface="Times New Roman" panose="02020603050405020304" pitchFamily="18" charset="0"/>
              </a:rPr>
              <a:t>Docker</a:t>
            </a:r>
            <a:r>
              <a:rPr lang="en-US" sz="2800" dirty="0" smtClean="0">
                <a:latin typeface="Times New Roman" panose="02020603050405020304" pitchFamily="18" charset="0"/>
                <a:cs typeface="Times New Roman" panose="02020603050405020304" pitchFamily="18" charset="0"/>
              </a:rPr>
              <a:t> </a:t>
            </a:r>
          </a:p>
          <a:p>
            <a:pPr lvl="1"/>
            <a:r>
              <a:rPr lang="en-US" sz="2800" dirty="0" smtClean="0">
                <a:latin typeface="Times New Roman" panose="02020603050405020304" pitchFamily="18" charset="0"/>
                <a:cs typeface="Times New Roman" panose="02020603050405020304" pitchFamily="18" charset="0"/>
              </a:rPr>
              <a:t>Virtual machine Centos </a:t>
            </a:r>
          </a:p>
          <a:p>
            <a:pPr marL="457200" lvl="1" indent="0">
              <a:buNone/>
            </a:pPr>
            <a:r>
              <a:rPr lang="en-US" sz="2800" dirty="0" smtClean="0">
                <a:latin typeface="Times New Roman" panose="02020603050405020304" pitchFamily="18" charset="0"/>
                <a:cs typeface="Times New Roman" panose="02020603050405020304" pitchFamily="18" charset="0"/>
                <a:hlinkClick r:id="rId3"/>
              </a:rPr>
              <a:t>https</a:t>
            </a:r>
            <a:r>
              <a:rPr lang="en-US" sz="2800" dirty="0">
                <a:latin typeface="Times New Roman" panose="02020603050405020304" pitchFamily="18" charset="0"/>
                <a:cs typeface="Times New Roman" panose="02020603050405020304" pitchFamily="18" charset="0"/>
                <a:hlinkClick r:id="rId3"/>
              </a:rPr>
              <a:t>://</a:t>
            </a:r>
            <a:r>
              <a:rPr lang="en-US" sz="2800" dirty="0" smtClean="0">
                <a:latin typeface="Times New Roman" panose="02020603050405020304" pitchFamily="18" charset="0"/>
                <a:cs typeface="Times New Roman" panose="02020603050405020304" pitchFamily="18" charset="0"/>
                <a:hlinkClick r:id="rId3"/>
              </a:rPr>
              <a:t>hortonworks.com/downloads/</a:t>
            </a:r>
            <a:endParaRPr lang="en-US" sz="28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40" y="2142067"/>
            <a:ext cx="5131454" cy="17778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716280"/>
            <a:ext cx="11623694" cy="5866278"/>
          </a:xfrm>
          <a:prstGeom prst="rect">
            <a:avLst/>
          </a:prstGeom>
        </p:spPr>
      </p:pic>
      <p:pic>
        <p:nvPicPr>
          <p:cNvPr id="6" name="Picture 5"/>
          <p:cNvPicPr>
            <a:picLocks/>
          </p:cNvPicPr>
          <p:nvPr/>
        </p:nvPicPr>
        <p:blipFill>
          <a:blip r:embed="rId6">
            <a:extLst>
              <a:ext uri="{28A0092B-C50C-407E-A947-70E740481C1C}">
                <a14:useLocalDpi xmlns:a14="http://schemas.microsoft.com/office/drawing/2010/main" val="0"/>
              </a:ext>
            </a:extLst>
          </a:blip>
          <a:stretch>
            <a:fillRect/>
          </a:stretch>
        </p:blipFill>
        <p:spPr>
          <a:xfrm>
            <a:off x="381000" y="716278"/>
            <a:ext cx="11623694" cy="5866279"/>
          </a:xfrm>
          <a:prstGeom prst="rect">
            <a:avLst/>
          </a:prstGeom>
        </p:spPr>
      </p:pic>
      <p:sp>
        <p:nvSpPr>
          <p:cNvPr id="7" name="Title 1"/>
          <p:cNvSpPr txBox="1">
            <a:spLocks/>
          </p:cNvSpPr>
          <p:nvPr/>
        </p:nvSpPr>
        <p:spPr>
          <a:xfrm>
            <a:off x="807721" y="0"/>
            <a:ext cx="10131425" cy="7162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err="1" smtClean="0"/>
              <a:t>Cài</a:t>
            </a:r>
            <a:r>
              <a:rPr lang="en-US" b="1" dirty="0" smtClean="0"/>
              <a:t> </a:t>
            </a:r>
            <a:r>
              <a:rPr lang="en-US" b="1" dirty="0" err="1" smtClean="0"/>
              <a:t>đặt</a:t>
            </a:r>
            <a:endParaRPr lang="en-US" b="1" dirty="0"/>
          </a:p>
        </p:txBody>
      </p:sp>
    </p:spTree>
    <p:extLst>
      <p:ext uri="{BB962C8B-B14F-4D97-AF65-F5344CB8AC3E}">
        <p14:creationId xmlns:p14="http://schemas.microsoft.com/office/powerpoint/2010/main" val="2377640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308</TotalTime>
  <Words>954</Words>
  <Application>Microsoft Office PowerPoint</Application>
  <PresentationFormat>Widescreen</PresentationFormat>
  <Paragraphs>140</Paragraphs>
  <Slides>21</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Celestial</vt:lpstr>
      <vt:lpstr>APACHE HIVE</vt:lpstr>
      <vt:lpstr>NỘI DUNG THUYẾT TRÌNH</vt:lpstr>
      <vt:lpstr>1. Apachi Hive LÀ GÌ ?</vt:lpstr>
      <vt:lpstr>2. Các tính năng</vt:lpstr>
      <vt:lpstr>2. Các tính năng</vt:lpstr>
      <vt:lpstr>3.Mục đích</vt:lpstr>
      <vt:lpstr>4. Sử dụng Hive khi nào ?</vt:lpstr>
      <vt:lpstr>Lịch sử của apache hive</vt:lpstr>
      <vt:lpstr>Cài đặt apache hive</vt:lpstr>
      <vt:lpstr>PowerPoint Presentation</vt:lpstr>
      <vt:lpstr>PowerPoint Presentation</vt:lpstr>
      <vt:lpstr>PowerPoint Presentation</vt:lpstr>
      <vt:lpstr>5.So Sánh HIVE and traditional DATABASE</vt:lpstr>
      <vt:lpstr>Tổ Chức Hive -  overview</vt:lpstr>
      <vt:lpstr>Tổ Chức Hive -  overview</vt:lpstr>
      <vt:lpstr>1. Tổ Chức Hive  - architecture</vt:lpstr>
      <vt:lpstr>1. Tổ Chức Hive  - architecture</vt:lpstr>
      <vt:lpstr>2. Hoạt động của hive</vt:lpstr>
      <vt:lpstr>DEMO</vt:lpstr>
      <vt:lpstr>Thanks you for watching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HIVE</dc:title>
  <dc:creator>adminstater</dc:creator>
  <cp:lastModifiedBy>Thiên Hoàng Trần</cp:lastModifiedBy>
  <cp:revision>39</cp:revision>
  <dcterms:created xsi:type="dcterms:W3CDTF">2017-11-16T06:48:03Z</dcterms:created>
  <dcterms:modified xsi:type="dcterms:W3CDTF">2017-11-16T14:35:48Z</dcterms:modified>
</cp:coreProperties>
</file>